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</p:sldMasterIdLst>
  <p:notesMasterIdLst>
    <p:notesMasterId r:id="rId5"/>
  </p:notesMasterIdLst>
  <p:sldIdLst>
    <p:sldId id="1381" r:id="rId4"/>
    <p:sldId id="1403" r:id="rId6"/>
    <p:sldId id="1391" r:id="rId7"/>
    <p:sldId id="1392" r:id="rId8"/>
    <p:sldId id="1386" r:id="rId9"/>
    <p:sldId id="1399" r:id="rId10"/>
    <p:sldId id="1419" r:id="rId11"/>
    <p:sldId id="1397" r:id="rId12"/>
    <p:sldId id="1420" r:id="rId13"/>
    <p:sldId id="1413" r:id="rId14"/>
    <p:sldId id="1415" r:id="rId15"/>
    <p:sldId id="1417" r:id="rId16"/>
    <p:sldId id="1418" r:id="rId17"/>
    <p:sldId id="1393" r:id="rId18"/>
    <p:sldId id="1414" r:id="rId19"/>
  </p:sldIdLst>
  <p:sldSz cx="12192000" cy="6858000"/>
  <p:notesSz cx="6858000" cy="9144000"/>
  <p:embeddedFontLst>
    <p:embeddedFont>
      <p:font typeface="字魂43号-国朝手书" panose="00000500000000000000" charset="-122"/>
      <p:regular r:id="rId23"/>
    </p:embeddedFont>
    <p:embeddedFont>
      <p:font typeface="等线" panose="00000500000000000000" pitchFamily="2" charset="-122"/>
      <p:regular r:id="rId24"/>
    </p:embeddedFont>
    <p:embeddedFont>
      <p:font typeface="华文行楷" panose="02010800040101010101" pitchFamily="2" charset="-122"/>
      <p:regular r:id="rId25"/>
    </p:embeddedFont>
    <p:embeddedFont>
      <p:font typeface="楷体" panose="02010609060101010101" charset="-122"/>
      <p:regular r:id="rId26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C16"/>
    <a:srgbClr val="FFFFFF"/>
    <a:srgbClr val="F4F4F4"/>
    <a:srgbClr val="EFEFEF"/>
    <a:srgbClr val="B01F24"/>
    <a:srgbClr val="C00000"/>
    <a:srgbClr val="FFDD07"/>
    <a:srgbClr val="39B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60"/>
  </p:normalViewPr>
  <p:slideViewPr>
    <p:cSldViewPr snapToGrid="0">
      <p:cViewPr varScale="1">
        <p:scale>
          <a:sx n="83" d="100"/>
          <a:sy n="83" d="100"/>
        </p:scale>
        <p:origin x="254" y="77"/>
      </p:cViewPr>
      <p:guideLst>
        <p:guide orient="horz" pos="25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469E624-9965-4563-AEC9-0B5E89A1E5EC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等线" panose="00000500000000000000" pitchFamily="2" charset="-122"/>
                <a:ea typeface="等线" panose="00000500000000000000" pitchFamily="2" charset="-122"/>
              </a:defRPr>
            </a:lvl1pPr>
          </a:lstStyle>
          <a:p>
            <a:pPr>
              <a:defRPr/>
            </a:pPr>
            <a:fld id="{A2ED02CD-28E6-4F21-AC29-7ADDB4579F92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0355B45-6517-4C05-9096-EDE6FA2BF7A0}" type="slidenum">
              <a:rPr lang="zh-CN" altLang="en-US">
                <a:solidFill>
                  <a:srgbClr val="000000"/>
                </a:solidFill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solidFill>
                <a:srgbClr val="000000"/>
              </a:solidFill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769C175-C199-4A33-ADF4-44DD7EDBB844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A8F15F2-565F-4535-B10D-CAAF4B6C050E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F001BC6-B9CF-40AB-97C4-3291D8D183D1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914C3B2-E1EA-4A1E-8A00-21DBE9F46EA3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38B1A41-D789-489D-B1F8-D312EFA22238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6A206E2-0FF9-45D7-AF97-EF2C8A3A79DB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A49A108-28F1-403F-B04D-E366BB824203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3CF62EFC-7EE1-486B-A543-A1A5DF36F11F}" type="slidenum">
              <a:rPr lang="zh-CN" altLang="en-US" sz="1200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 sz="1200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EA06093-6AED-4DEF-B382-FAAA30E584D8}" type="slidenum">
              <a:rPr lang="zh-CN" altLang="en-US"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5F97B8D-6583-40F0-9FB8-AD820C844428}" type="slidenum">
              <a:rPr lang="zh-CN" altLang="en-US">
                <a:solidFill>
                  <a:srgbClr val="000000"/>
                </a:solidFill>
                <a:latin typeface="等线" panose="00000500000000000000" pitchFamily="2" charset="-122"/>
                <a:ea typeface="等线" panose="00000500000000000000" pitchFamily="2" charset="-122"/>
              </a:rPr>
            </a:fld>
            <a:endParaRPr lang="en-US" altLang="zh-CN">
              <a:solidFill>
                <a:srgbClr val="000000"/>
              </a:solidFill>
              <a:latin typeface="等线" panose="00000500000000000000" pitchFamily="2" charset="-122"/>
              <a:ea typeface="等线" panose="00000500000000000000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5CFBE-5DFB-4A10-913A-8DA024C5F8C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29A61-EFD5-4E0B-B1F6-ABB56FD4420F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3CC3C-A5B2-441E-981B-8244BD04C578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FB6EC-FBFA-4905-83A1-647F0DB78C82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8587F-4961-4A96-B152-D3A452080E8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7DB42-E46A-4A9F-BA3D-A1C81245A0C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5ABFE-FCCA-4C0E-B097-1BE1F1E356F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7CF60-2581-4A90-998D-417B264A453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4"/>
          <p:cNvSpPr/>
          <p:nvPr userDrawn="1"/>
        </p:nvSpPr>
        <p:spPr>
          <a:xfrm>
            <a:off x="285750" y="1136650"/>
            <a:ext cx="11687175" cy="5380038"/>
          </a:xfrm>
          <a:prstGeom prst="roundRect">
            <a:avLst>
              <a:gd name="adj" fmla="val 2246"/>
            </a:avLst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0A168-2CF7-4B74-BFBD-3785AD2EF65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970C69-3F96-44AC-B918-86FF7CE4AAC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1071-1FE2-4058-9E06-67EDB481C6A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B2B3B-AE89-4350-8B34-5189A5F7EF4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8CCAD-75A9-4D9D-969E-CA54C021BED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79E3F-FB35-4E26-A180-0F0339667B9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B9744-5D61-4BB6-AD7F-5B64D91C518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8DD4A-83A1-445B-A79E-C17ED61D360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FF4F5-E880-4A2C-ABB3-AAAB2480691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B59BA-D50C-46AB-BC01-684ACCBCDA8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AC00D-6E90-44F1-A9D4-C735BA67308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B220F-96BF-4C34-AA4E-DBF07BA99D65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9A3A9-3A97-4477-AB48-3B17FF128234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1AE49-B6B2-47B4-AA13-C1C489AA0AA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  <p:transition spd="slow" advClick="0"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8D4E688-7146-43F5-87D7-76A8DCA29DB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</a:lstStyle>
          <a:p>
            <a:pPr>
              <a:defRPr/>
            </a:pPr>
            <a:fld id="{FBF8E42B-5C3A-4B7D-830E-176E6FD1A099}" type="slidenum">
              <a:rPr lang="zh-CN" altLang="en-US"/>
            </a:fld>
            <a:endParaRPr lang="en-US" altLang="zh-CN"/>
          </a:p>
        </p:txBody>
      </p:sp>
      <p:pic>
        <p:nvPicPr>
          <p:cNvPr id="1031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1" r="-85"/>
          <a:stretch>
            <a:fillRect/>
          </a:stretch>
        </p:blipFill>
        <p:spPr bwMode="auto">
          <a:xfrm>
            <a:off x="0" y="0"/>
            <a:ext cx="1219835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-995363" y="0"/>
            <a:ext cx="863600" cy="558800"/>
          </a:xfrm>
          <a:prstGeom prst="rect">
            <a:avLst/>
          </a:prstGeom>
          <a:solidFill>
            <a:srgbClr val="D20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3000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217FB3D-95F2-4751-8064-BD0CB5298E4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 smtClean="0">
                <a:solidFill>
                  <a:srgbClr val="898989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</a:lstStyle>
          <a:p>
            <a:pPr>
              <a:defRPr/>
            </a:pPr>
            <a:fld id="{7236D11D-98BE-4CC4-A41D-814C2160A690}" type="slidenum">
              <a:rPr lang="zh-CN" altLang="en-US"/>
            </a:fld>
            <a:endParaRPr lang="en-US" altLang="zh-CN"/>
          </a:p>
        </p:txBody>
      </p:sp>
      <p:sp>
        <p:nvSpPr>
          <p:cNvPr id="7" name="矩形 6"/>
          <p:cNvSpPr/>
          <p:nvPr userDrawn="1"/>
        </p:nvSpPr>
        <p:spPr>
          <a:xfrm>
            <a:off x="-995363" y="0"/>
            <a:ext cx="863600" cy="558800"/>
          </a:xfrm>
          <a:prstGeom prst="rect">
            <a:avLst/>
          </a:prstGeom>
          <a:solidFill>
            <a:srgbClr val="D20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5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1" r="-85"/>
          <a:stretch>
            <a:fillRect/>
          </a:stretch>
        </p:blipFill>
        <p:spPr bwMode="auto">
          <a:xfrm>
            <a:off x="0" y="0"/>
            <a:ext cx="1219835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ransition spd="slow" advClick="0" advTm="3000">
    <p:random/>
  </p:transition>
  <p:txStyles>
    <p:titleStyle>
      <a:lvl1pPr algn="ctr" defTabSz="1217930" rtl="0" eaLnBrk="0" fontAlgn="base" hangingPunct="0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2pPr>
      <a:lvl3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3pPr>
      <a:lvl4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4pPr>
      <a:lvl5pPr algn="ctr" defTabSz="1217930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5pPr>
      <a:lvl6pPr marL="4572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6pPr>
      <a:lvl7pPr marL="9144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7pPr>
      <a:lvl8pPr marL="13716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8pPr>
      <a:lvl9pPr marL="1828800" algn="ctr" defTabSz="1217930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字魂43号-国朝手书" panose="00000500000000000000" charset="-122"/>
          <a:ea typeface="字魂43号-国朝手书" panose="00000500000000000000" charset="-122"/>
        </a:defRPr>
      </a:lvl9pPr>
    </p:titleStyle>
    <p:bodyStyle>
      <a:lvl1pPr marL="455930" indent="-4559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89330" indent="-3797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730" indent="-3035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330" indent="-3035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930" indent="-303530" algn="l" defTabSz="12179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NULL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9" descr="图片包含 室内, 红色, 墙壁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2313" r="764" b="24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5" descr="图片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CE7E1"/>
              </a:clrFrom>
              <a:clrTo>
                <a:srgbClr val="ECE7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28833" r="6038" b="21527"/>
          <a:stretch>
            <a:fillRect/>
          </a:stretch>
        </p:blipFill>
        <p:spPr bwMode="auto">
          <a:xfrm>
            <a:off x="8905875" y="1250950"/>
            <a:ext cx="1851025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458085" y="2337914"/>
            <a:ext cx="6565900" cy="1938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我接待奥运冠军</a:t>
            </a:r>
            <a:endParaRPr lang="en-US" altLang="zh-CN" sz="6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zh-CN" alt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奚爱华的故事</a:t>
            </a:r>
            <a:endParaRPr lang="zh-CN" altLang="en-US" sz="6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197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-317"/>
            <a:ext cx="30353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潘小芬 - 今天是你的生日我的中国 (原版伴奏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st="222600.000000"/>
                  <p14:fade in="2000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7269" y="6005898"/>
            <a:ext cx="487363" cy="48736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17650" y="4848225"/>
            <a:ext cx="8625840" cy="706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ctr" eaLnBrk="1" hangingPunct="1">
              <a:defRPr/>
            </a:pPr>
            <a:r>
              <a:rPr lang="zh-CN" sz="40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山东体育学院审计处  李欣</a:t>
            </a:r>
            <a:endParaRPr lang="zh-CN" sz="40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ldLvl="0" animBg="1"/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6613" y="2508250"/>
            <a:ext cx="5346700" cy="2809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000" dirty="0"/>
              <a:t>       </a:t>
            </a:r>
            <a:r>
              <a:rPr lang="zh-CN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祖国</a:t>
            </a:r>
            <a:r>
              <a:rPr lang="zh-CN" altLang="en-US" sz="20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七十年，</a:t>
            </a:r>
            <a:r>
              <a:rPr lang="zh-CN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从破茧成蝶到轻飞曼舞早已焕然一新，同样焕然一新的还有我们的山体，建校</a:t>
            </a:r>
            <a:r>
              <a:rPr lang="en-US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61</a:t>
            </a:r>
            <a:r>
              <a:rPr lang="zh-CN" altLang="zh-CN" sz="2000" dirty="0">
                <a:solidFill>
                  <a:srgbClr val="C00000"/>
                </a:solidFill>
                <a:latin typeface="+mn-lt"/>
                <a:ea typeface="+mn-ea"/>
                <a:cs typeface="+mn-ea"/>
              </a:rPr>
              <a:t>年来为社会输送了不同领域的各层次的优质人才，我今天故事的主人公——奥运冠军奚爱华，就是其中一位。那么，接下来我要讲的就是接待奥运冠军奚爱华的故事。</a:t>
            </a:r>
            <a:endParaRPr lang="zh-CN" altLang="zh-CN" sz="2000" dirty="0">
              <a:solidFill>
                <a:srgbClr val="C00000"/>
              </a:solidFill>
              <a:latin typeface="+mn-lt"/>
              <a:ea typeface="+mn-ea"/>
              <a:cs typeface="+mn-ea"/>
            </a:endParaRPr>
          </a:p>
        </p:txBody>
      </p:sp>
      <p:grpSp>
        <p:nvGrpSpPr>
          <p:cNvPr id="10243" name="组合 15"/>
          <p:cNvGrpSpPr/>
          <p:nvPr/>
        </p:nvGrpSpPr>
        <p:grpSpPr bwMode="auto">
          <a:xfrm>
            <a:off x="2643188" y="228600"/>
            <a:ext cx="7743825" cy="754063"/>
            <a:chOff x="3997708" y="183555"/>
            <a:chExt cx="7742965" cy="754077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069151" y="413747"/>
              <a:ext cx="6671522" cy="5238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solidFill>
                    <a:srgbClr val="D20C16"/>
                  </a:solidFill>
                  <a:latin typeface="+mn-lt"/>
                  <a:ea typeface="+mn-ea"/>
                  <a:cs typeface="+mn-ea"/>
                </a:rPr>
                <a:t>70</a:t>
              </a:r>
              <a:r>
                <a:rPr lang="zh-CN" altLang="zh-CN" sz="2800" b="1" dirty="0">
                  <a:solidFill>
                    <a:srgbClr val="D20C16"/>
                  </a:solidFill>
                  <a:latin typeface="+mn-lt"/>
                  <a:ea typeface="+mn-ea"/>
                  <a:cs typeface="+mn-ea"/>
                </a:rPr>
                <a:t>年艰苦追梦路漫漫，不觉回首遍地开花</a:t>
              </a:r>
              <a:endParaRPr lang="zh-CN" altLang="zh-CN" sz="2800" b="1" dirty="0">
                <a:solidFill>
                  <a:srgbClr val="D20C16"/>
                </a:solidFill>
                <a:latin typeface="+mn-lt"/>
                <a:ea typeface="+mn-ea"/>
                <a:cs typeface="+mn-ea"/>
              </a:endParaRPr>
            </a:p>
          </p:txBody>
        </p:sp>
        <p:grpSp>
          <p:nvGrpSpPr>
            <p:cNvPr id="10246" name="组合 17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10247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48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49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0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1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2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3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4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5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6" name="ïsḻîḓè"/>
              <p:cNvSpPr/>
              <p:nvPr/>
            </p:nvSpPr>
            <p:spPr bwMode="auto">
              <a:xfrm>
                <a:off x="2583368" y="1462794"/>
                <a:ext cx="2615523" cy="2695716"/>
              </a:xfrm>
              <a:custGeom>
                <a:avLst/>
                <a:gdLst>
                  <a:gd name="T0" fmla="*/ 2147483646 w 3068"/>
                  <a:gd name="T1" fmla="*/ 1020772967 h 3166"/>
                  <a:gd name="T2" fmla="*/ 1484824223 w 3068"/>
                  <a:gd name="T3" fmla="*/ 649583262 h 3166"/>
                  <a:gd name="T4" fmla="*/ 1534246354 w 3068"/>
                  <a:gd name="T5" fmla="*/ 481387102 h 3166"/>
                  <a:gd name="T6" fmla="*/ 139542585 w 3068"/>
                  <a:gd name="T7" fmla="*/ 56548731 h 3166"/>
                  <a:gd name="T8" fmla="*/ 0 w 3068"/>
                  <a:gd name="T9" fmla="*/ 1275241405 h 3166"/>
                  <a:gd name="T10" fmla="*/ 1219547275 w 3068"/>
                  <a:gd name="T11" fmla="*/ 1517385840 h 3166"/>
                  <a:gd name="T12" fmla="*/ 1135240137 w 3068"/>
                  <a:gd name="T13" fmla="*/ 1851601834 h 3166"/>
                  <a:gd name="T14" fmla="*/ 1918715448 w 3068"/>
                  <a:gd name="T15" fmla="*/ 2147483646 h 3166"/>
                  <a:gd name="T16" fmla="*/ 2147483646 w 3068"/>
                  <a:gd name="T17" fmla="*/ 1020772967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7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8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59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0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1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2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0263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4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0265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6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7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0268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69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0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1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2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3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4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5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6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7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8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79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0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1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0282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0283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4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5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6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7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8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89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0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1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2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3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4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5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6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7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8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99" name="íSḷíḑè"/>
              <p:cNvSpPr>
                <a:spLocks noChangeShapeType="1"/>
              </p:cNvSpPr>
              <p:nvPr/>
            </p:nvSpPr>
            <p:spPr bwMode="auto">
              <a:xfrm>
                <a:off x="1454498" y="3435705"/>
                <a:ext cx="910652" cy="20819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0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1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2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3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4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5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6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7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8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09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10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11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12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13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54277" name="图片 6"/>
          <p:cNvPicPr>
            <a:picLocks noChangeAspect="1"/>
          </p:cNvPicPr>
          <p:nvPr/>
        </p:nvPicPr>
        <p:blipFill>
          <a:blip r:embed="rId1"/>
          <a:srcRect r="11845"/>
          <a:stretch>
            <a:fillRect/>
          </a:stretch>
        </p:blipFill>
        <p:spPr bwMode="auto">
          <a:xfrm>
            <a:off x="6822429" y="2427288"/>
            <a:ext cx="4657725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527006" y="2489199"/>
            <a:ext cx="4144962" cy="280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D20C16"/>
                </a:solidFill>
                <a:sym typeface="+mn-lt"/>
              </a:rPr>
              <a:t>    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奚爱华，这个为喜爱游艇的人们所熟悉的名字：来自山东省潍坊市蔬菜之乡寿光的奚爱华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15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岁的时候被体校选中开始练铅球，一个学期之后，奚爱华因个头高、双臂长转行赛艇。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6308581" y="2740025"/>
            <a:ext cx="0" cy="2554287"/>
          </a:xfrm>
          <a:prstGeom prst="line">
            <a:avLst/>
          </a:prstGeom>
          <a:ln w="3175" cap="rnd">
            <a:solidFill>
              <a:srgbClr val="C00000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92" name="组合 14"/>
          <p:cNvGrpSpPr/>
          <p:nvPr/>
        </p:nvGrpSpPr>
        <p:grpSpPr bwMode="auto">
          <a:xfrm>
            <a:off x="3448050" y="203200"/>
            <a:ext cx="5492750" cy="738188"/>
            <a:chOff x="3997708" y="183555"/>
            <a:chExt cx="5492004" cy="736749"/>
          </a:xfrm>
        </p:grpSpPr>
        <p:sp>
          <p:nvSpPr>
            <p:cNvPr id="16" name="矩形 6"/>
            <p:cNvSpPr>
              <a:spLocks noChangeArrowheads="1"/>
            </p:cNvSpPr>
            <p:nvPr/>
          </p:nvSpPr>
          <p:spPr bwMode="auto">
            <a:xfrm>
              <a:off x="4662781" y="397450"/>
              <a:ext cx="4826931" cy="5228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奚爱华，被人所熟知的名字</a:t>
              </a:r>
              <a:endPara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2295" name="组合 16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12296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297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298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299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0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1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2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3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4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5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6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7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8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09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0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1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2312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3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2314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5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6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2317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8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19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0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1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2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3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4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5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6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7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8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29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0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2331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2332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3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4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5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6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7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8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39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0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1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2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3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4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5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6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7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8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49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0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1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2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3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4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5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6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7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8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59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60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61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62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27724" name="Picture 76" descr="6ec6b669dd37eedf22e3799a11c6943a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07893" y="1816098"/>
            <a:ext cx="5078413" cy="4151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678308" y="2493962"/>
            <a:ext cx="4876800" cy="2711450"/>
          </a:xfrm>
          <a:prstGeom prst="roundRect">
            <a:avLst>
              <a:gd name="adj" fmla="val 3864"/>
            </a:avLst>
          </a:prstGeom>
          <a:solidFill>
            <a:srgbClr val="D20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286055" y="2025649"/>
            <a:ext cx="5227637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algn="just" eaLnBrk="1" hangingPunct="1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D20C16"/>
                </a:solidFill>
                <a:sym typeface="+mn-lt"/>
              </a:rPr>
              <a:t>    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1997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年底，她进入了山东省女子赛艇队，很快出了成绩。“她是个有个性的人，相对比较独立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!”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奚爱华的教练带着褒扬的语气说，在练了第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5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个年头后，长期艰苦地训练让奚爱华疲惫不堪，一时冲动带上行李回家了。不过，当看到父母、队友对自己的期望时，她又回到了学校，那一年她一个人包揽了省运会的三枚金牌。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00100" y="3463925"/>
            <a:ext cx="49799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eaLnBrk="1" hangingPunct="1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sym typeface="+mn-lt"/>
              </a:rPr>
              <a:t>“ </a:t>
            </a:r>
            <a:r>
              <a:rPr lang="zh-CN" altLang="en-US" sz="2000" dirty="0">
                <a:sym typeface="+mn-lt"/>
              </a:rPr>
              <a:t>她是个有个性的人，相对比较独立 </a:t>
            </a:r>
            <a:r>
              <a:rPr lang="en-US" altLang="zh-CN" sz="2000" dirty="0">
                <a:sym typeface="+mn-lt"/>
              </a:rPr>
              <a:t>”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 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grpSp>
        <p:nvGrpSpPr>
          <p:cNvPr id="14341" name="组合 14"/>
          <p:cNvGrpSpPr/>
          <p:nvPr/>
        </p:nvGrpSpPr>
        <p:grpSpPr bwMode="auto">
          <a:xfrm>
            <a:off x="3997325" y="184150"/>
            <a:ext cx="4232275" cy="711200"/>
            <a:chOff x="3997708" y="183555"/>
            <a:chExt cx="4232141" cy="711027"/>
          </a:xfrm>
        </p:grpSpPr>
        <p:sp>
          <p:nvSpPr>
            <p:cNvPr id="16" name="矩形 6"/>
            <p:cNvSpPr>
              <a:spLocks noChangeArrowheads="1"/>
            </p:cNvSpPr>
            <p:nvPr/>
          </p:nvSpPr>
          <p:spPr bwMode="auto">
            <a:xfrm>
              <a:off x="4947003" y="340680"/>
              <a:ext cx="3282846" cy="5237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她是个有个性的人</a:t>
              </a:r>
              <a:endPara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4343" name="组合 16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14344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45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46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47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48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49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0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1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2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3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4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5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6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7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8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59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4360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1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4362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3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4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4365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6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7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8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69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0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1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2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3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4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5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6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7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78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4379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4380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1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2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3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4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5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6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7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8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89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0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1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2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3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4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5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6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7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8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99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0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1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2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3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4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5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6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7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8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09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410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 advClick="0" advTm="4000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20"/>
          <p:cNvSpPr txBox="1">
            <a:spLocks noChangeArrowheads="1"/>
          </p:cNvSpPr>
          <p:nvPr/>
        </p:nvSpPr>
        <p:spPr bwMode="auto">
          <a:xfrm>
            <a:off x="598488" y="2347913"/>
            <a:ext cx="4494212" cy="322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    她曾多次在全国运动会、锦标赛等比赛中夺得奖牌；曾经在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2006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年夺得世界赛艇锦标赛女子四人双桨第四名；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2007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年获得阿姆斯特丹赛艇世界杯女子四人双桨冠军；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2007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年 世界赛艇锦标赛女子四人双桨第三名；</a:t>
            </a:r>
            <a:r>
              <a:rPr lang="en-US" altLang="zh-CN" sz="2000" dirty="0">
                <a:solidFill>
                  <a:srgbClr val="D20C16"/>
                </a:solidFill>
                <a:sym typeface="+mn-lt"/>
              </a:rPr>
              <a:t>2008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年勇夺北京奥运会女子四人双桨冠军等。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  <a:sym typeface="+mn-lt"/>
              </a:rPr>
              <a:t>   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465763" y="2578100"/>
            <a:ext cx="0" cy="2554288"/>
          </a:xfrm>
          <a:prstGeom prst="line">
            <a:avLst/>
          </a:prstGeom>
          <a:ln w="3175" cap="rnd">
            <a:solidFill>
              <a:srgbClr val="C00000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88" name="组合 31"/>
          <p:cNvGrpSpPr/>
          <p:nvPr/>
        </p:nvGrpSpPr>
        <p:grpSpPr bwMode="auto">
          <a:xfrm>
            <a:off x="3814763" y="171450"/>
            <a:ext cx="4562475" cy="736600"/>
            <a:chOff x="3997708" y="183555"/>
            <a:chExt cx="4560800" cy="735403"/>
          </a:xfrm>
        </p:grpSpPr>
        <p:sp>
          <p:nvSpPr>
            <p:cNvPr id="33" name="矩形 6"/>
            <p:cNvSpPr>
              <a:spLocks noChangeArrowheads="1"/>
            </p:cNvSpPr>
            <p:nvPr/>
          </p:nvSpPr>
          <p:spPr bwMode="auto">
            <a:xfrm>
              <a:off x="4707059" y="395934"/>
              <a:ext cx="3851449" cy="52302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她曾多次夺得奖牌</a:t>
              </a:r>
              <a:endParaRPr lang="zh-CN" altLang="en-US" sz="2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391" name="组合 33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16392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3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4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5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6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7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8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399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0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1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2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3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4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5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6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7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6408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09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6410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1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2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6413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4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5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6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7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8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9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0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1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2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3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4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5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6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6427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6428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29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0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1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2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3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4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5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6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7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8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39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0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1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2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3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4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5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6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7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8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49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0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1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2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3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4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5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6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7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58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31822" name="Picture 78" descr="图片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76913" y="1927225"/>
            <a:ext cx="5761037" cy="4033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14:prism isContent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3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2"/>
          <p:cNvSpPr txBox="1">
            <a:spLocks noChangeArrowheads="1"/>
          </p:cNvSpPr>
          <p:nvPr/>
        </p:nvSpPr>
        <p:spPr bwMode="auto">
          <a:xfrm>
            <a:off x="2030412" y="2517632"/>
            <a:ext cx="8131175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36号-正文宋楷" charset="-122"/>
                <a:ea typeface="字魂36号-正文宋楷" charset="-122"/>
              </a:rPr>
              <a:t>        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从十月三十日接到爱华提前抵达济南的电话，我开始了正式的志愿活动，也是从那一刻开始了我和奥运冠军的相处。我联系爱华，她再三说觉得时间太晚不好意思耽误我的时间，坚持自己到宾馆休息，真的是没有想到，奥运冠军是这么的亲民，和我想象中有点不太一样，不过，这感觉，竟有一种说不上来的愉悦，可能是因为我见到了真正现实中的奥运冠军，也可能是因为她对待我非常的亲切。</a:t>
            </a:r>
            <a:endParaRPr lang="zh-CN" altLang="zh-CN" sz="2000" dirty="0">
              <a:solidFill>
                <a:srgbClr val="D20C16"/>
              </a:solidFill>
              <a:latin typeface="字魂43号-国朝手书" panose="00000500000000000000" charset="-122"/>
              <a:ea typeface="字魂43号-国朝手书" panose="00000500000000000000" charset="-122"/>
            </a:endParaRPr>
          </a:p>
        </p:txBody>
      </p:sp>
      <p:grpSp>
        <p:nvGrpSpPr>
          <p:cNvPr id="22531" name="组合 20"/>
          <p:cNvGrpSpPr/>
          <p:nvPr/>
        </p:nvGrpSpPr>
        <p:grpSpPr bwMode="auto">
          <a:xfrm>
            <a:off x="3997325" y="184150"/>
            <a:ext cx="4232275" cy="711200"/>
            <a:chOff x="3997708" y="183555"/>
            <a:chExt cx="4232141" cy="711027"/>
          </a:xfrm>
        </p:grpSpPr>
        <p:sp>
          <p:nvSpPr>
            <p:cNvPr id="22" name="矩形 6"/>
            <p:cNvSpPr>
              <a:spLocks noChangeArrowheads="1"/>
            </p:cNvSpPr>
            <p:nvPr/>
          </p:nvSpPr>
          <p:spPr bwMode="auto">
            <a:xfrm>
              <a:off x="4947003" y="340680"/>
              <a:ext cx="3282846" cy="5237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rgbClr val="D20C16"/>
                  </a:solidFill>
                  <a:latin typeface="+mn-lt"/>
                  <a:ea typeface="+mn-ea"/>
                  <a:cs typeface="+mn-ea"/>
                  <a:sym typeface="+mn-lt"/>
                </a:rPr>
                <a:t>与冠军零距离</a:t>
              </a:r>
              <a:endParaRPr lang="zh-CN" altLang="en-US" sz="2800" b="1" dirty="0">
                <a:solidFill>
                  <a:srgbClr val="D20C1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2534" name="组合 22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22535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36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37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38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39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0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1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2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3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4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5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6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7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8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49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0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2551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2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2553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4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5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2556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7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8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59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0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1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2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3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4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5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6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7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8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69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2570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2571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2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3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4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5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6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7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8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79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0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1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2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3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4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5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6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7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8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89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0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1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2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3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4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5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6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7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8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599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600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2601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" name="矩形: 圆角 10"/>
          <p:cNvSpPr/>
          <p:nvPr/>
        </p:nvSpPr>
        <p:spPr>
          <a:xfrm>
            <a:off x="3997325" y="1857375"/>
            <a:ext cx="4386263" cy="542925"/>
          </a:xfrm>
          <a:prstGeom prst="roundRect">
            <a:avLst>
              <a:gd name="adj" fmla="val 18421"/>
            </a:avLst>
          </a:prstGeom>
          <a:solidFill>
            <a:srgbClr val="D20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400" dirty="0"/>
              <a:t>十月三十日</a:t>
            </a:r>
            <a:r>
              <a:rPr lang="en-US" altLang="zh-CN" sz="2400" dirty="0"/>
              <a:t>  </a:t>
            </a:r>
            <a:r>
              <a:rPr lang="zh-CN" altLang="zh-CN" sz="2400" dirty="0"/>
              <a:t>爱华抵达济南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71" y="671373"/>
            <a:ext cx="12063429" cy="55152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2000">
        <p:checker/>
      </p:transition>
    </mc:Choice>
    <mc:Fallback>
      <p:transition spd="slow" advClick="0" advTm="2000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11"/>
          <p:cNvGrpSpPr/>
          <p:nvPr/>
        </p:nvGrpSpPr>
        <p:grpSpPr bwMode="auto">
          <a:xfrm>
            <a:off x="3997325" y="184150"/>
            <a:ext cx="4232275" cy="711200"/>
            <a:chOff x="3997708" y="183555"/>
            <a:chExt cx="4232141" cy="711027"/>
          </a:xfrm>
        </p:grpSpPr>
        <p:sp>
          <p:nvSpPr>
            <p:cNvPr id="13" name="矩形 6"/>
            <p:cNvSpPr>
              <a:spLocks noChangeArrowheads="1"/>
            </p:cNvSpPr>
            <p:nvPr/>
          </p:nvSpPr>
          <p:spPr bwMode="auto">
            <a:xfrm>
              <a:off x="4947003" y="340680"/>
              <a:ext cx="3282846" cy="5539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000" b="1" dirty="0">
                  <a:solidFill>
                    <a:srgbClr val="D20C16"/>
                  </a:solidFill>
                  <a:latin typeface="+mn-lt"/>
                  <a:ea typeface="+mn-ea"/>
                  <a:cs typeface="+mn-ea"/>
                  <a:sym typeface="+mn-lt"/>
                </a:rPr>
                <a:t>与冠军零距离</a:t>
              </a:r>
              <a:endParaRPr lang="zh-CN" altLang="en-US" sz="3000" b="1" dirty="0">
                <a:solidFill>
                  <a:srgbClr val="D20C1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6630" name="组合 15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26631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2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3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4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5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6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7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8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39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0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1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2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3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4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5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6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6647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48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6649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0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1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6652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3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4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5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6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7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8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59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0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1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2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3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4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5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6666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6667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8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69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0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1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2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3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4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5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6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7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8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79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0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1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2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3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4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5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6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7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8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89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0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1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2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3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4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5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6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697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2" name="矩形: 圆角 71"/>
          <p:cNvSpPr/>
          <p:nvPr/>
        </p:nvSpPr>
        <p:spPr>
          <a:xfrm>
            <a:off x="3997325" y="1357999"/>
            <a:ext cx="4386263" cy="542925"/>
          </a:xfrm>
          <a:prstGeom prst="roundRect">
            <a:avLst>
              <a:gd name="adj" fmla="val 18421"/>
            </a:avLst>
          </a:prstGeom>
          <a:solidFill>
            <a:srgbClr val="D20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400" dirty="0"/>
              <a:t>十一月一日</a:t>
            </a:r>
            <a:r>
              <a:rPr lang="en-US" altLang="zh-CN" sz="2400" dirty="0"/>
              <a:t>  </a:t>
            </a:r>
            <a:r>
              <a:rPr lang="zh-CN" altLang="en-US" sz="2400" dirty="0"/>
              <a:t>重游山体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628" name="文本框 1"/>
          <p:cNvSpPr txBox="1">
            <a:spLocks noChangeArrowheads="1"/>
          </p:cNvSpPr>
          <p:nvPr/>
        </p:nvSpPr>
        <p:spPr bwMode="auto">
          <a:xfrm>
            <a:off x="933446" y="1954868"/>
            <a:ext cx="10325107" cy="419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    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十一月一日，迎来了山东体育学院六十周年纪念大会。早晨，我很快起床赶到学校，熟悉大会的流程，确定爱华的位置，当爱华来到学校的时候，带领她进入会场，为她做好一切准备。嘉宾入场之后，山东体育学院建校六十周年纪念大会正式开始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。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在这个过程中，学校安排了来自各地的领导、校友、嘉宾们进行讲话，话语中既有对大山体的赞美，又有对我们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每个山体人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的期许，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在场所有人都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深受鼓舞。为了表达我们对山体优秀校友的尊敬之情，还对奥运冠军等各不同领域的校友进行了献花。</a:t>
            </a:r>
            <a:endParaRPr lang="zh-CN" altLang="zh-CN" sz="2000" dirty="0">
              <a:solidFill>
                <a:srgbClr val="D20C16"/>
              </a:solidFill>
              <a:latin typeface="字魂43号-国朝手书" panose="00000500000000000000" charset="-122"/>
              <a:ea typeface="字魂43号-国朝手书" panose="00000500000000000000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    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参加完山东体育学院建校六十</a:t>
            </a:r>
            <a:r>
              <a:rPr lang="zh-CN" altLang="zh-CN" sz="2000" b="1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周年纪念大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会后，我陪同爱华参观了山东体育学院校史馆、齐鲁体育文化博物馆以及萧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蕙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美术馆，参观过程中爱华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也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非常激动，毕竟，山体也是她曾经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为之奋斗、奉献青春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的地方。</a:t>
            </a:r>
            <a:endParaRPr lang="zh-CN" altLang="zh-CN" sz="2000" dirty="0">
              <a:solidFill>
                <a:srgbClr val="D20C16"/>
              </a:solidFill>
              <a:latin typeface="字魂43号-国朝手书" panose="00000500000000000000" charset="-122"/>
              <a:ea typeface="字魂43号-国朝手书" panose="00000500000000000000" charset="-122"/>
            </a:endParaRPr>
          </a:p>
        </p:txBody>
      </p:sp>
    </p:spTree>
  </p:cSld>
  <p:clrMapOvr>
    <a:masterClrMapping/>
  </p:clrMapOvr>
  <p:transition spd="slow"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266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118" y="987557"/>
            <a:ext cx="8217763" cy="5528807"/>
          </a:xfrm>
          <a:prstGeom prst="rect">
            <a:avLst/>
          </a:prstGeom>
        </p:spPr>
      </p:pic>
      <p:grpSp>
        <p:nvGrpSpPr>
          <p:cNvPr id="74" name="组合 11"/>
          <p:cNvGrpSpPr/>
          <p:nvPr/>
        </p:nvGrpSpPr>
        <p:grpSpPr bwMode="auto">
          <a:xfrm>
            <a:off x="3327500" y="184473"/>
            <a:ext cx="5536999" cy="711200"/>
            <a:chOff x="3997708" y="183555"/>
            <a:chExt cx="5536824" cy="711027"/>
          </a:xfrm>
        </p:grpSpPr>
        <p:sp>
          <p:nvSpPr>
            <p:cNvPr id="75" name="矩形 6"/>
            <p:cNvSpPr>
              <a:spLocks noChangeArrowheads="1"/>
            </p:cNvSpPr>
            <p:nvPr/>
          </p:nvSpPr>
          <p:spPr bwMode="auto">
            <a:xfrm>
              <a:off x="4947002" y="340680"/>
              <a:ext cx="4587530" cy="5538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000" b="1" dirty="0">
                  <a:solidFill>
                    <a:srgbClr val="D20C16"/>
                  </a:solidFill>
                  <a:latin typeface="+mn-lt"/>
                  <a:ea typeface="+mn-ea"/>
                  <a:cs typeface="+mn-ea"/>
                  <a:sym typeface="+mn-lt"/>
                </a:rPr>
                <a:t>我校领导与爱华合影留念</a:t>
              </a:r>
              <a:endParaRPr lang="zh-CN" altLang="en-US" sz="3000" b="1" dirty="0">
                <a:solidFill>
                  <a:srgbClr val="D20C1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6" name="组合 15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77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8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9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0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1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3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4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5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6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7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8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9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0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1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2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93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4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95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6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7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98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9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0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1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2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3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4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5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6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7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8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9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0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1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112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113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4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5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6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7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8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9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0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1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2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3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4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5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6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7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8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9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0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1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2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3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4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5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6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7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8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9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0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1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2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3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drap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6"/>
          <p:cNvSpPr txBox="1">
            <a:spLocks noChangeArrowheads="1"/>
          </p:cNvSpPr>
          <p:nvPr/>
        </p:nvSpPr>
        <p:spPr bwMode="auto">
          <a:xfrm>
            <a:off x="444500" y="2654300"/>
            <a:ext cx="3208338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eaLnBrk="1" hangingPunct="1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    爱华认为，这些年来山体发生了巨大的变化，不管是基础设施，还是人才培养，学校都有了翻天覆地的变化。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sp>
        <p:nvSpPr>
          <p:cNvPr id="18435" name="文本框 5"/>
          <p:cNvSpPr txBox="1">
            <a:spLocks noChangeArrowheads="1"/>
          </p:cNvSpPr>
          <p:nvPr/>
        </p:nvSpPr>
        <p:spPr bwMode="auto">
          <a:xfrm>
            <a:off x="8539164" y="2654300"/>
            <a:ext cx="332581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eaLnBrk="1" hangingPunct="1">
              <a:lnSpc>
                <a:spcPts val="35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    在惊讶于山体每次都能给人耳目一新巨大变化的同时，也相信山体在今后的日子里能越办越好 ！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  <a:p>
            <a:pPr eaLnBrk="1" hangingPunct="1">
              <a:lnSpc>
                <a:spcPts val="3500"/>
              </a:lnSpc>
              <a:spcBef>
                <a:spcPct val="0"/>
              </a:spcBef>
              <a:buFontTx/>
              <a:buNone/>
            </a:pP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grpSp>
        <p:nvGrpSpPr>
          <p:cNvPr id="18436" name="组合 17"/>
          <p:cNvGrpSpPr/>
          <p:nvPr/>
        </p:nvGrpSpPr>
        <p:grpSpPr bwMode="auto">
          <a:xfrm>
            <a:off x="4256088" y="193675"/>
            <a:ext cx="3679825" cy="742950"/>
            <a:chOff x="3997708" y="183555"/>
            <a:chExt cx="3678985" cy="742026"/>
          </a:xfrm>
        </p:grpSpPr>
        <p:sp>
          <p:nvSpPr>
            <p:cNvPr id="18439" name="矩形 6"/>
            <p:cNvSpPr>
              <a:spLocks noChangeArrowheads="1"/>
            </p:cNvSpPr>
            <p:nvPr/>
          </p:nvSpPr>
          <p:spPr bwMode="auto">
            <a:xfrm>
              <a:off x="4393847" y="376440"/>
              <a:ext cx="3282846" cy="54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000" b="1">
                  <a:solidFill>
                    <a:srgbClr val="C00000"/>
                  </a:solidFill>
                  <a:sym typeface="+mn-lt"/>
                </a:rPr>
                <a:t>校友访谈</a:t>
              </a:r>
              <a:endParaRPr lang="en-US" altLang="zh-CN" sz="3000" b="1">
                <a:solidFill>
                  <a:srgbClr val="C00000"/>
                </a:solidFill>
                <a:sym typeface="+mn-lt"/>
              </a:endParaRPr>
            </a:p>
          </p:txBody>
        </p:sp>
        <p:grpSp>
          <p:nvGrpSpPr>
            <p:cNvPr id="18440" name="组合 19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18441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2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3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4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5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6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7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8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49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0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1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2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3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4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5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6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8457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58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8459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0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1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8462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3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4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5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6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7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8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69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0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1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2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3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4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5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8476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18477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8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79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0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1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2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3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4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5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6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7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8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89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0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1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2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3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4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5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6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7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8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499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0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1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2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3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4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5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6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507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33868" name="Picture 76" descr="图片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73872" y="1577880"/>
            <a:ext cx="4987106" cy="3795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8" name="Text Box 77"/>
          <p:cNvSpPr txBox="1">
            <a:spLocks noChangeArrowheads="1"/>
          </p:cNvSpPr>
          <p:nvPr/>
        </p:nvSpPr>
        <p:spPr bwMode="auto">
          <a:xfrm>
            <a:off x="2878138" y="5632450"/>
            <a:ext cx="63785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rPr>
              <a:t>    </a:t>
            </a:r>
            <a:r>
              <a:rPr lang="zh-CN" altLang="en-US" sz="1600" dirty="0">
                <a:solidFill>
                  <a:srgbClr val="D20C16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“ 结束三馆参观，走出图书馆，刚一出门就被来采访的山体院报的同学们热情地围绕起来。 ”</a:t>
            </a:r>
            <a:endParaRPr lang="zh-CN" altLang="en-US" sz="1600" dirty="0">
              <a:solidFill>
                <a:srgbClr val="D20C16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3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  <p:bldP spid="184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33557" y="2315730"/>
            <a:ext cx="5227638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  <a:sym typeface="+mn-lt"/>
              </a:rPr>
              <a:t>     </a:t>
            </a: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爱华非常感谢能够受邀参加本次庆典，在震撼于这次的活动的同时，也震撼于这些年来山体培养出来的人才，而且为母校能够邀请到诸如奥委会主席、国际大学联合会主席的知名人物发来贺电也着实令人欣喜，因为这是他们对我校的一种肯定。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D20C16"/>
                </a:solidFill>
                <a:sym typeface="+mn-lt"/>
              </a:rPr>
              <a:t>        </a:t>
            </a:r>
            <a:endParaRPr lang="zh-CN" altLang="en-US" sz="2000" dirty="0">
              <a:solidFill>
                <a:srgbClr val="D20C16"/>
              </a:solidFill>
              <a:sym typeface="+mn-lt"/>
            </a:endParaRPr>
          </a:p>
        </p:txBody>
      </p:sp>
      <p:grpSp>
        <p:nvGrpSpPr>
          <p:cNvPr id="20483" name="组合 14"/>
          <p:cNvGrpSpPr/>
          <p:nvPr/>
        </p:nvGrpSpPr>
        <p:grpSpPr bwMode="auto">
          <a:xfrm>
            <a:off x="4151313" y="184150"/>
            <a:ext cx="3979905" cy="711200"/>
            <a:chOff x="3997708" y="183555"/>
            <a:chExt cx="3979779" cy="711027"/>
          </a:xfrm>
        </p:grpSpPr>
        <p:sp>
          <p:nvSpPr>
            <p:cNvPr id="20485" name="矩形 6"/>
            <p:cNvSpPr>
              <a:spLocks noChangeArrowheads="1"/>
            </p:cNvSpPr>
            <p:nvPr/>
          </p:nvSpPr>
          <p:spPr bwMode="auto">
            <a:xfrm>
              <a:off x="4694641" y="340880"/>
              <a:ext cx="3282846" cy="54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000" b="1" dirty="0">
                  <a:solidFill>
                    <a:srgbClr val="C00000"/>
                  </a:solidFill>
                  <a:sym typeface="+mn-lt"/>
                </a:rPr>
                <a:t>    校友访谈</a:t>
              </a:r>
              <a:endParaRPr lang="en-US" altLang="zh-CN" sz="3000" b="1" dirty="0">
                <a:solidFill>
                  <a:srgbClr val="C00000"/>
                </a:solidFill>
                <a:sym typeface="+mn-lt"/>
              </a:endParaRPr>
            </a:p>
          </p:txBody>
        </p:sp>
        <p:grpSp>
          <p:nvGrpSpPr>
            <p:cNvPr id="20486" name="组合 16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20487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88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89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0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1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2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3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4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5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6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7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8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499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0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1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2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0503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4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0505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6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7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0508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09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0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1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2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3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4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5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6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7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8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19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0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1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0522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0523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4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5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6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7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8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29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0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1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2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3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4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5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6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7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8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39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0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1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2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3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4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5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6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7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8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49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50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51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52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553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62" y="1660525"/>
            <a:ext cx="5165136" cy="4027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3997325" y="1402900"/>
            <a:ext cx="4386263" cy="542925"/>
          </a:xfrm>
          <a:prstGeom prst="roundRect">
            <a:avLst>
              <a:gd name="adj" fmla="val 18421"/>
            </a:avLst>
          </a:prstGeom>
          <a:solidFill>
            <a:srgbClr val="D20C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FFFFFF"/>
                </a:solidFill>
                <a:cs typeface="+mn-ea"/>
                <a:sym typeface="+mn-lt"/>
              </a:rPr>
              <a:t>未来可期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3" name="组合 20"/>
          <p:cNvGrpSpPr/>
          <p:nvPr/>
        </p:nvGrpSpPr>
        <p:grpSpPr bwMode="auto">
          <a:xfrm>
            <a:off x="3997325" y="184150"/>
            <a:ext cx="4232275" cy="711200"/>
            <a:chOff x="3997708" y="183555"/>
            <a:chExt cx="4232141" cy="711027"/>
          </a:xfrm>
        </p:grpSpPr>
        <p:sp>
          <p:nvSpPr>
            <p:cNvPr id="4" name="矩形 6"/>
            <p:cNvSpPr>
              <a:spLocks noChangeArrowheads="1"/>
            </p:cNvSpPr>
            <p:nvPr/>
          </p:nvSpPr>
          <p:spPr bwMode="auto">
            <a:xfrm>
              <a:off x="4947003" y="340680"/>
              <a:ext cx="3282846" cy="5230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rgbClr val="D20C16"/>
                  </a:solidFill>
                  <a:latin typeface="+mn-lt"/>
                  <a:ea typeface="+mn-ea"/>
                  <a:cs typeface="+mn-ea"/>
                  <a:sym typeface="+mn-lt"/>
                </a:rPr>
                <a:t>奋进山体人</a:t>
              </a:r>
              <a:endParaRPr lang="zh-CN" altLang="en-US" sz="2800" b="1" dirty="0">
                <a:solidFill>
                  <a:srgbClr val="D20C1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" name="组合 22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6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0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2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3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4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5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9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0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1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2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3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4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5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6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27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8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9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0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1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4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6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7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8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9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0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41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F4F4F4"/>
                  </a:solidFill>
                </a:endParaRPr>
              </a:p>
            </p:txBody>
          </p:sp>
          <p:sp>
            <p:nvSpPr>
              <p:cNvPr id="42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3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4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5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6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7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8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9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0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1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2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3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4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5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6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7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8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9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0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2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3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4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5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6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7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8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9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0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1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2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3" name="文本框 72"/>
          <p:cNvSpPr txBox="1"/>
          <p:nvPr/>
        </p:nvSpPr>
        <p:spPr>
          <a:xfrm>
            <a:off x="1315374" y="2057435"/>
            <a:ext cx="9561251" cy="373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    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她的下一个目的地是“奥运健儿公益服务大行动走进贵阳”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。通过一天的相处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，我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对这位奥运冠军有了更深的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了解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。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她是一个非常孝顺的孩子，每个月都按时给父母</a:t>
            </a:r>
            <a:r>
              <a:rPr lang="en-US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2000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元生活费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；在生活中，她热心公益事业，为中国体育献出自己的力量。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这使我更加印象深刻。山体根植齐鲁沃土，以齐鲁文化和体育精神培养出一个如此知书达礼、能力出众的学子，这也更加深了</a:t>
            </a:r>
            <a:r>
              <a:rPr lang="zh-CN" altLang="en-US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我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作为一名山体教师的自豪感。</a:t>
            </a:r>
            <a:endParaRPr lang="zh-CN" altLang="zh-CN" sz="2000" dirty="0">
              <a:solidFill>
                <a:srgbClr val="D20C16"/>
              </a:solidFill>
              <a:latin typeface="字魂43号-国朝手书" panose="00000500000000000000" charset="-122"/>
              <a:ea typeface="字魂43号-国朝手书" panose="00000500000000000000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     </a:t>
            </a:r>
            <a:r>
              <a:rPr lang="zh-CN" altLang="zh-CN" sz="2000" dirty="0">
                <a:solidFill>
                  <a:srgbClr val="D20C16"/>
                </a:solidFill>
                <a:latin typeface="字魂43号-国朝手书" panose="00000500000000000000" charset="-122"/>
                <a:ea typeface="字魂43号-国朝手书" panose="00000500000000000000" charset="-122"/>
              </a:rPr>
              <a:t>经历几日的志愿服务，我与这位平易近人的奥运冠军的短暂相处时光也结束了，但在爱华身上体现出的体育精神和人文情怀，将影响着我以后工作和生活的方方面面，我将以爱华的经验结合自身的特点不断提升素养，时刻做奋进的山体人。</a:t>
            </a:r>
            <a:endParaRPr lang="zh-CN" altLang="zh-CN" sz="2000" dirty="0">
              <a:solidFill>
                <a:srgbClr val="D20C16"/>
              </a:solidFill>
              <a:latin typeface="字魂43号-国朝手书" panose="00000500000000000000" charset="-122"/>
              <a:ea typeface="字魂43号-国朝手书" panose="00000500000000000000" charset="-122"/>
            </a:endParaRPr>
          </a:p>
        </p:txBody>
      </p:sp>
    </p:spTree>
  </p:cSld>
  <p:clrMapOvr>
    <a:masterClrMapping/>
  </p:clrMapOvr>
  <p:transition spd="slow" advClick="0" advTm="7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5" y="73240"/>
            <a:ext cx="11505460" cy="6462944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" b="53877"/>
          <a:stretch>
            <a:fillRect/>
          </a:stretch>
        </p:blipFill>
        <p:spPr bwMode="auto">
          <a:xfrm>
            <a:off x="1171575" y="1343025"/>
            <a:ext cx="9847263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矩形 97"/>
          <p:cNvSpPr/>
          <p:nvPr/>
        </p:nvSpPr>
        <p:spPr>
          <a:xfrm>
            <a:off x="1158875" y="1352550"/>
            <a:ext cx="9840913" cy="4906963"/>
          </a:xfrm>
          <a:prstGeom prst="rect">
            <a:avLst/>
          </a:prstGeom>
          <a:solidFill>
            <a:srgbClr val="D20C1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580" name="矩形 10"/>
          <p:cNvSpPr>
            <a:spLocks noChangeArrowheads="1"/>
          </p:cNvSpPr>
          <p:nvPr/>
        </p:nvSpPr>
        <p:spPr bwMode="auto">
          <a:xfrm>
            <a:off x="1922463" y="2424113"/>
            <a:ext cx="8909050" cy="265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字魂43号-国朝手书" panose="00000500000000000000" charset="-122"/>
                <a:ea typeface="字魂43号-国朝手书" panose="00000500000000000000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ym typeface="+mn-lt"/>
              </a:rPr>
              <a:t>     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70</a:t>
            </a:r>
            <a:r>
              <a:rPr lang="zh-CN" altLang="en-US" sz="3200" dirty="0">
                <a:sym typeface="+mn-lt"/>
              </a:rPr>
              <a:t>年时光流逝，留下了属于山东体育的一幕幕记忆；</a:t>
            </a:r>
            <a:r>
              <a:rPr lang="en-US" altLang="zh-CN" sz="3200" dirty="0">
                <a:sym typeface="+mn-lt"/>
              </a:rPr>
              <a:t>61</a:t>
            </a:r>
            <a:r>
              <a:rPr lang="zh-CN" altLang="en-US" sz="3200" dirty="0">
                <a:sym typeface="+mn-lt"/>
              </a:rPr>
              <a:t>年拼搏挑战，山体人见证了山体由大到强的辉煌历史，作为时刻奋进的山体人，我们有信心、有决心、有能力实现山体的再次腾飞！</a:t>
            </a:r>
            <a:endParaRPr lang="zh-CN" altLang="en-US" dirty="0">
              <a:sym typeface="+mn-lt"/>
            </a:endParaRPr>
          </a:p>
        </p:txBody>
      </p:sp>
      <p:grpSp>
        <p:nvGrpSpPr>
          <p:cNvPr id="24581" name="组合 27"/>
          <p:cNvGrpSpPr/>
          <p:nvPr/>
        </p:nvGrpSpPr>
        <p:grpSpPr bwMode="auto">
          <a:xfrm>
            <a:off x="4114800" y="215900"/>
            <a:ext cx="3987800" cy="730250"/>
            <a:chOff x="3997708" y="183555"/>
            <a:chExt cx="3986744" cy="731258"/>
          </a:xfrm>
        </p:grpSpPr>
        <p:sp>
          <p:nvSpPr>
            <p:cNvPr id="24582" name="矩形 6"/>
            <p:cNvSpPr>
              <a:spLocks noChangeArrowheads="1"/>
            </p:cNvSpPr>
            <p:nvPr/>
          </p:nvSpPr>
          <p:spPr bwMode="auto">
            <a:xfrm>
              <a:off x="4701606" y="365672"/>
              <a:ext cx="3282846" cy="549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字魂43号-国朝手书" panose="00000500000000000000" charset="-122"/>
                  <a:ea typeface="字魂43号-国朝手书" panose="00000500000000000000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000" b="1">
                  <a:solidFill>
                    <a:srgbClr val="D20C16"/>
                  </a:solidFill>
                  <a:sym typeface="+mn-lt"/>
                </a:rPr>
                <a:t>奋进山体人</a:t>
              </a:r>
              <a:endParaRPr lang="en-US" altLang="zh-CN" sz="3000" b="1">
                <a:solidFill>
                  <a:srgbClr val="D20C16"/>
                </a:solidFill>
                <a:sym typeface="+mn-lt"/>
              </a:endParaRPr>
            </a:p>
          </p:txBody>
        </p:sp>
        <p:grpSp>
          <p:nvGrpSpPr>
            <p:cNvPr id="24583" name="组合 29"/>
            <p:cNvGrpSpPr/>
            <p:nvPr/>
          </p:nvGrpSpPr>
          <p:grpSpPr bwMode="auto">
            <a:xfrm>
              <a:off x="3997708" y="183555"/>
              <a:ext cx="949308" cy="711027"/>
              <a:chOff x="819892" y="1004470"/>
              <a:chExt cx="4414470" cy="3306418"/>
            </a:xfrm>
          </p:grpSpPr>
          <p:sp>
            <p:nvSpPr>
              <p:cNvPr id="24584" name="islíḋè"/>
              <p:cNvSpPr/>
              <p:nvPr/>
            </p:nvSpPr>
            <p:spPr bwMode="auto">
              <a:xfrm>
                <a:off x="992616" y="2008425"/>
                <a:ext cx="2374176" cy="1427281"/>
              </a:xfrm>
              <a:custGeom>
                <a:avLst/>
                <a:gdLst>
                  <a:gd name="T0" fmla="*/ 1687476495 w 2785"/>
                  <a:gd name="T1" fmla="*/ 90652782 h 1676"/>
                  <a:gd name="T2" fmla="*/ 1119896688 w 2785"/>
                  <a:gd name="T3" fmla="*/ 164625282 h 1676"/>
                  <a:gd name="T4" fmla="*/ 1081379625 w 2785"/>
                  <a:gd name="T5" fmla="*/ 40612787 h 1676"/>
                  <a:gd name="T6" fmla="*/ 0 w 2785"/>
                  <a:gd name="T7" fmla="*/ 351007231 h 1676"/>
                  <a:gd name="T8" fmla="*/ 433133246 w 2785"/>
                  <a:gd name="T9" fmla="*/ 1215471989 h 1676"/>
                  <a:gd name="T10" fmla="*/ 1221639294 w 2785"/>
                  <a:gd name="T11" fmla="*/ 873167255 h 1676"/>
                  <a:gd name="T12" fmla="*/ 1302306719 w 2785"/>
                  <a:gd name="T13" fmla="*/ 1094360042 h 1676"/>
                  <a:gd name="T14" fmla="*/ 2023953924 w 2785"/>
                  <a:gd name="T15" fmla="*/ 1023288091 h 1676"/>
                  <a:gd name="T16" fmla="*/ 1687476495 w 2785"/>
                  <a:gd name="T17" fmla="*/ 90652782 h 16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85"/>
                  <a:gd name="T28" fmla="*/ 0 h 1676"/>
                  <a:gd name="T29" fmla="*/ 2785 w 2785"/>
                  <a:gd name="T30" fmla="*/ 1676 h 16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85" h="1676">
                    <a:moveTo>
                      <a:pt x="2322" y="125"/>
                    </a:moveTo>
                    <a:cubicBezTo>
                      <a:pt x="2038" y="197"/>
                      <a:pt x="1737" y="220"/>
                      <a:pt x="1541" y="227"/>
                    </a:cubicBezTo>
                    <a:cubicBezTo>
                      <a:pt x="1488" y="56"/>
                      <a:pt x="1488" y="56"/>
                      <a:pt x="1488" y="56"/>
                    </a:cubicBezTo>
                    <a:cubicBezTo>
                      <a:pt x="683" y="0"/>
                      <a:pt x="0" y="484"/>
                      <a:pt x="0" y="484"/>
                    </a:cubicBezTo>
                    <a:cubicBezTo>
                      <a:pt x="596" y="1676"/>
                      <a:pt x="596" y="1676"/>
                      <a:pt x="596" y="1676"/>
                    </a:cubicBezTo>
                    <a:cubicBezTo>
                      <a:pt x="899" y="1420"/>
                      <a:pt x="1423" y="1267"/>
                      <a:pt x="1681" y="1204"/>
                    </a:cubicBezTo>
                    <a:cubicBezTo>
                      <a:pt x="1792" y="1509"/>
                      <a:pt x="1792" y="1509"/>
                      <a:pt x="1792" y="1509"/>
                    </a:cubicBezTo>
                    <a:cubicBezTo>
                      <a:pt x="2214" y="1605"/>
                      <a:pt x="2785" y="1411"/>
                      <a:pt x="2785" y="1411"/>
                    </a:cubicBezTo>
                    <a:cubicBezTo>
                      <a:pt x="2502" y="776"/>
                      <a:pt x="2322" y="125"/>
                      <a:pt x="2322" y="12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85" name="î$ḷiḑê"/>
              <p:cNvSpPr/>
              <p:nvPr/>
            </p:nvSpPr>
            <p:spPr bwMode="auto">
              <a:xfrm>
                <a:off x="1082062" y="2078593"/>
                <a:ext cx="2195283" cy="1261497"/>
              </a:xfrm>
              <a:custGeom>
                <a:avLst/>
                <a:gdLst>
                  <a:gd name="T0" fmla="*/ 1564115693 w 2575"/>
                  <a:gd name="T1" fmla="*/ 82599963 h 1482"/>
                  <a:gd name="T2" fmla="*/ 996469219 w 2575"/>
                  <a:gd name="T3" fmla="*/ 152882881 h 1482"/>
                  <a:gd name="T4" fmla="*/ 960855334 w 2575"/>
                  <a:gd name="T5" fmla="*/ 38401603 h 1482"/>
                  <a:gd name="T6" fmla="*/ 0 w 2575"/>
                  <a:gd name="T7" fmla="*/ 323155184 h 1482"/>
                  <a:gd name="T8" fmla="*/ 385214620 w 2575"/>
                  <a:gd name="T9" fmla="*/ 1073802079 h 1482"/>
                  <a:gd name="T10" fmla="*/ 1175266707 w 2575"/>
                  <a:gd name="T11" fmla="*/ 749922513 h 1482"/>
                  <a:gd name="T12" fmla="*/ 1254490421 w 2575"/>
                  <a:gd name="T13" fmla="*/ 973087461 h 1482"/>
                  <a:gd name="T14" fmla="*/ 1871560175 w 2575"/>
                  <a:gd name="T15" fmla="*/ 929614334 h 1482"/>
                  <a:gd name="T16" fmla="*/ 1564115693 w 2575"/>
                  <a:gd name="T17" fmla="*/ 82599963 h 14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75"/>
                  <a:gd name="T28" fmla="*/ 0 h 1482"/>
                  <a:gd name="T29" fmla="*/ 2575 w 2575"/>
                  <a:gd name="T30" fmla="*/ 1482 h 14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75" h="1482">
                    <a:moveTo>
                      <a:pt x="2152" y="114"/>
                    </a:moveTo>
                    <a:cubicBezTo>
                      <a:pt x="1889" y="181"/>
                      <a:pt x="1552" y="204"/>
                      <a:pt x="1371" y="211"/>
                    </a:cubicBezTo>
                    <a:cubicBezTo>
                      <a:pt x="1322" y="53"/>
                      <a:pt x="1322" y="53"/>
                      <a:pt x="1322" y="53"/>
                    </a:cubicBezTo>
                    <a:cubicBezTo>
                      <a:pt x="576" y="0"/>
                      <a:pt x="0" y="446"/>
                      <a:pt x="0" y="446"/>
                    </a:cubicBezTo>
                    <a:cubicBezTo>
                      <a:pt x="530" y="1482"/>
                      <a:pt x="530" y="1482"/>
                      <a:pt x="530" y="1482"/>
                    </a:cubicBezTo>
                    <a:cubicBezTo>
                      <a:pt x="811" y="1244"/>
                      <a:pt x="1378" y="1094"/>
                      <a:pt x="1617" y="1035"/>
                    </a:cubicBezTo>
                    <a:cubicBezTo>
                      <a:pt x="1726" y="1343"/>
                      <a:pt x="1726" y="1343"/>
                      <a:pt x="1726" y="1343"/>
                    </a:cubicBezTo>
                    <a:cubicBezTo>
                      <a:pt x="2117" y="1432"/>
                      <a:pt x="2575" y="1283"/>
                      <a:pt x="2575" y="1283"/>
                    </a:cubicBezTo>
                    <a:cubicBezTo>
                      <a:pt x="2312" y="695"/>
                      <a:pt x="2152" y="114"/>
                      <a:pt x="2152" y="11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86" name="íslíḍé"/>
              <p:cNvSpPr/>
              <p:nvPr/>
            </p:nvSpPr>
            <p:spPr bwMode="auto">
              <a:xfrm>
                <a:off x="995699" y="2405534"/>
                <a:ext cx="940725" cy="1838270"/>
              </a:xfrm>
              <a:custGeom>
                <a:avLst/>
                <a:gdLst>
                  <a:gd name="T0" fmla="*/ 4364179 w 1103"/>
                  <a:gd name="T1" fmla="*/ 26823075 h 2159"/>
                  <a:gd name="T2" fmla="*/ 709216245 w 1103"/>
                  <a:gd name="T3" fmla="*/ 1531112878 h 2159"/>
                  <a:gd name="T4" fmla="*/ 774683200 w 1103"/>
                  <a:gd name="T5" fmla="*/ 1550686750 h 2159"/>
                  <a:gd name="T6" fmla="*/ 774683200 w 1103"/>
                  <a:gd name="T7" fmla="*/ 1550686750 h 2159"/>
                  <a:gd name="T8" fmla="*/ 791413264 w 1103"/>
                  <a:gd name="T9" fmla="*/ 1491240555 h 2159"/>
                  <a:gd name="T10" fmla="*/ 34915141 w 1103"/>
                  <a:gd name="T11" fmla="*/ 11599237 h 2159"/>
                  <a:gd name="T12" fmla="*/ 10910875 w 1103"/>
                  <a:gd name="T13" fmla="*/ 5074613 h 2159"/>
                  <a:gd name="T14" fmla="*/ 10910875 w 1103"/>
                  <a:gd name="T15" fmla="*/ 5074613 h 2159"/>
                  <a:gd name="T16" fmla="*/ 4364179 w 1103"/>
                  <a:gd name="T17" fmla="*/ 26823075 h 21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3"/>
                  <a:gd name="T28" fmla="*/ 0 h 2159"/>
                  <a:gd name="T29" fmla="*/ 1103 w 1103"/>
                  <a:gd name="T30" fmla="*/ 2159 h 21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3" h="2159">
                    <a:moveTo>
                      <a:pt x="6" y="37"/>
                    </a:moveTo>
                    <a:cubicBezTo>
                      <a:pt x="975" y="2112"/>
                      <a:pt x="975" y="2112"/>
                      <a:pt x="975" y="2112"/>
                    </a:cubicBezTo>
                    <a:cubicBezTo>
                      <a:pt x="991" y="2146"/>
                      <a:pt x="1033" y="2159"/>
                      <a:pt x="1065" y="2139"/>
                    </a:cubicBezTo>
                    <a:cubicBezTo>
                      <a:pt x="1065" y="2139"/>
                      <a:pt x="1065" y="2139"/>
                      <a:pt x="1065" y="2139"/>
                    </a:cubicBezTo>
                    <a:cubicBezTo>
                      <a:pt x="1093" y="2122"/>
                      <a:pt x="1103" y="2086"/>
                      <a:pt x="1088" y="2057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2" y="4"/>
                      <a:pt x="27" y="0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5" y="13"/>
                      <a:pt x="0" y="26"/>
                      <a:pt x="6" y="37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87" name="ïsľïḋé"/>
              <p:cNvSpPr/>
              <p:nvPr/>
            </p:nvSpPr>
            <p:spPr bwMode="auto">
              <a:xfrm>
                <a:off x="819892" y="2216617"/>
                <a:ext cx="288386" cy="282989"/>
              </a:xfrm>
              <a:custGeom>
                <a:avLst/>
                <a:gdLst>
                  <a:gd name="T0" fmla="*/ 55889824 w 374"/>
                  <a:gd name="T1" fmla="*/ 0 h 367"/>
                  <a:gd name="T2" fmla="*/ 121292530 w 374"/>
                  <a:gd name="T3" fmla="*/ 43403727 h 367"/>
                  <a:gd name="T4" fmla="*/ 193236355 w 374"/>
                  <a:gd name="T5" fmla="*/ 14269740 h 367"/>
                  <a:gd name="T6" fmla="*/ 172426298 w 374"/>
                  <a:gd name="T7" fmla="*/ 89186258 h 367"/>
                  <a:gd name="T8" fmla="*/ 222370281 w 374"/>
                  <a:gd name="T9" fmla="*/ 149833037 h 367"/>
                  <a:gd name="T10" fmla="*/ 144481386 w 374"/>
                  <a:gd name="T11" fmla="*/ 152211070 h 367"/>
                  <a:gd name="T12" fmla="*/ 102861272 w 374"/>
                  <a:gd name="T13" fmla="*/ 218209194 h 367"/>
                  <a:gd name="T14" fmla="*/ 76105374 w 374"/>
                  <a:gd name="T15" fmla="*/ 145076200 h 367"/>
                  <a:gd name="T16" fmla="*/ 0 w 374"/>
                  <a:gd name="T17" fmla="*/ 126049624 h 367"/>
                  <a:gd name="T18" fmla="*/ 61241157 w 374"/>
                  <a:gd name="T19" fmla="*/ 77889060 h 367"/>
                  <a:gd name="T20" fmla="*/ 55889824 w 374"/>
                  <a:gd name="T21" fmla="*/ 0 h 3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4"/>
                  <a:gd name="T34" fmla="*/ 0 h 367"/>
                  <a:gd name="T35" fmla="*/ 374 w 374"/>
                  <a:gd name="T36" fmla="*/ 367 h 3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4" h="367">
                    <a:moveTo>
                      <a:pt x="94" y="0"/>
                    </a:moveTo>
                    <a:lnTo>
                      <a:pt x="204" y="73"/>
                    </a:lnTo>
                    <a:lnTo>
                      <a:pt x="325" y="24"/>
                    </a:lnTo>
                    <a:lnTo>
                      <a:pt x="290" y="150"/>
                    </a:lnTo>
                    <a:lnTo>
                      <a:pt x="374" y="252"/>
                    </a:lnTo>
                    <a:lnTo>
                      <a:pt x="243" y="256"/>
                    </a:lnTo>
                    <a:lnTo>
                      <a:pt x="173" y="367"/>
                    </a:lnTo>
                    <a:lnTo>
                      <a:pt x="128" y="244"/>
                    </a:lnTo>
                    <a:lnTo>
                      <a:pt x="0" y="212"/>
                    </a:lnTo>
                    <a:lnTo>
                      <a:pt x="103" y="13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88" name="îşļíḍé"/>
              <p:cNvSpPr/>
              <p:nvPr/>
            </p:nvSpPr>
            <p:spPr bwMode="auto">
              <a:xfrm>
                <a:off x="1654208" y="1558110"/>
                <a:ext cx="2480586" cy="2065740"/>
              </a:xfrm>
              <a:custGeom>
                <a:avLst/>
                <a:gdLst>
                  <a:gd name="T0" fmla="*/ 2060766852 w 2910"/>
                  <a:gd name="T1" fmla="*/ 536538925 h 2426"/>
                  <a:gd name="T2" fmla="*/ 1371906415 w 2910"/>
                  <a:gd name="T3" fmla="*/ 417630298 h 2426"/>
                  <a:gd name="T4" fmla="*/ 1371906415 w 2910"/>
                  <a:gd name="T5" fmla="*/ 259568831 h 2426"/>
                  <a:gd name="T6" fmla="*/ 0 w 2910"/>
                  <a:gd name="T7" fmla="*/ 229842100 h 2426"/>
                  <a:gd name="T8" fmla="*/ 191107414 w 2910"/>
                  <a:gd name="T9" fmla="*/ 1394276577 h 2426"/>
                  <a:gd name="T10" fmla="*/ 1233844329 w 2910"/>
                  <a:gd name="T11" fmla="*/ 1279718266 h 2426"/>
                  <a:gd name="T12" fmla="*/ 1247650367 w 2910"/>
                  <a:gd name="T13" fmla="*/ 1566839096 h 2426"/>
                  <a:gd name="T14" fmla="*/ 2114538455 w 2910"/>
                  <a:gd name="T15" fmla="*/ 1744477409 h 2426"/>
                  <a:gd name="T16" fmla="*/ 2060766852 w 2910"/>
                  <a:gd name="T17" fmla="*/ 536538925 h 24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10"/>
                  <a:gd name="T28" fmla="*/ 0 h 2426"/>
                  <a:gd name="T29" fmla="*/ 2910 w 2910"/>
                  <a:gd name="T30" fmla="*/ 2426 h 24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10" h="2426">
                    <a:moveTo>
                      <a:pt x="2836" y="740"/>
                    </a:moveTo>
                    <a:cubicBezTo>
                      <a:pt x="2479" y="721"/>
                      <a:pt x="2119" y="639"/>
                      <a:pt x="1888" y="576"/>
                    </a:cubicBezTo>
                    <a:cubicBezTo>
                      <a:pt x="1888" y="358"/>
                      <a:pt x="1888" y="358"/>
                      <a:pt x="1888" y="358"/>
                    </a:cubicBezTo>
                    <a:cubicBezTo>
                      <a:pt x="970" y="0"/>
                      <a:pt x="0" y="317"/>
                      <a:pt x="0" y="317"/>
                    </a:cubicBezTo>
                    <a:cubicBezTo>
                      <a:pt x="263" y="1923"/>
                      <a:pt x="263" y="1923"/>
                      <a:pt x="263" y="1923"/>
                    </a:cubicBezTo>
                    <a:cubicBezTo>
                      <a:pt x="709" y="1734"/>
                      <a:pt x="1374" y="1745"/>
                      <a:pt x="1698" y="1765"/>
                    </a:cubicBezTo>
                    <a:cubicBezTo>
                      <a:pt x="1717" y="2161"/>
                      <a:pt x="1717" y="2161"/>
                      <a:pt x="1717" y="2161"/>
                    </a:cubicBezTo>
                    <a:cubicBezTo>
                      <a:pt x="2174" y="2426"/>
                      <a:pt x="2910" y="2406"/>
                      <a:pt x="2910" y="2406"/>
                    </a:cubicBezTo>
                    <a:cubicBezTo>
                      <a:pt x="2809" y="1563"/>
                      <a:pt x="2836" y="740"/>
                      <a:pt x="2836" y="74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89" name="îšḷïḓé"/>
              <p:cNvSpPr/>
              <p:nvPr/>
            </p:nvSpPr>
            <p:spPr bwMode="auto">
              <a:xfrm>
                <a:off x="1744425" y="1639845"/>
                <a:ext cx="2300151" cy="1896101"/>
              </a:xfrm>
              <a:custGeom>
                <a:avLst/>
                <a:gdLst>
                  <a:gd name="T0" fmla="*/ 1910091257 w 2698"/>
                  <a:gd name="T1" fmla="*/ 510334690 h 2227"/>
                  <a:gd name="T2" fmla="*/ 1223243832 w 2698"/>
                  <a:gd name="T3" fmla="*/ 387100896 h 2227"/>
                  <a:gd name="T4" fmla="*/ 1223243832 w 2698"/>
                  <a:gd name="T5" fmla="*/ 239944047 h 2227"/>
                  <a:gd name="T6" fmla="*/ 0 w 2698"/>
                  <a:gd name="T7" fmla="*/ 226170708 h 2227"/>
                  <a:gd name="T8" fmla="*/ 175890791 w 2698"/>
                  <a:gd name="T9" fmla="*/ 1239591141 h 2227"/>
                  <a:gd name="T10" fmla="*/ 1214521502 w 2698"/>
                  <a:gd name="T11" fmla="*/ 1147528499 h 2227"/>
                  <a:gd name="T12" fmla="*/ 1226150991 w 2698"/>
                  <a:gd name="T13" fmla="*/ 1436041509 h 2227"/>
                  <a:gd name="T14" fmla="*/ 1960969097 w 2698"/>
                  <a:gd name="T15" fmla="*/ 1608569671 h 2227"/>
                  <a:gd name="T16" fmla="*/ 1910091257 w 2698"/>
                  <a:gd name="T17" fmla="*/ 510334690 h 22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8"/>
                  <a:gd name="T28" fmla="*/ 0 h 2227"/>
                  <a:gd name="T29" fmla="*/ 2698 w 2698"/>
                  <a:gd name="T30" fmla="*/ 2227 h 22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8" h="2227">
                    <a:moveTo>
                      <a:pt x="2628" y="704"/>
                    </a:moveTo>
                    <a:cubicBezTo>
                      <a:pt x="2297" y="686"/>
                      <a:pt x="1896" y="591"/>
                      <a:pt x="1683" y="534"/>
                    </a:cubicBezTo>
                    <a:cubicBezTo>
                      <a:pt x="1683" y="331"/>
                      <a:pt x="1683" y="331"/>
                      <a:pt x="1683" y="331"/>
                    </a:cubicBezTo>
                    <a:cubicBezTo>
                      <a:pt x="832" y="0"/>
                      <a:pt x="0" y="312"/>
                      <a:pt x="0" y="312"/>
                    </a:cubicBezTo>
                    <a:cubicBezTo>
                      <a:pt x="242" y="1710"/>
                      <a:pt x="242" y="1710"/>
                      <a:pt x="242" y="1710"/>
                    </a:cubicBezTo>
                    <a:cubicBezTo>
                      <a:pt x="655" y="1535"/>
                      <a:pt x="1371" y="1564"/>
                      <a:pt x="1671" y="1583"/>
                    </a:cubicBezTo>
                    <a:cubicBezTo>
                      <a:pt x="1687" y="1981"/>
                      <a:pt x="1687" y="1981"/>
                      <a:pt x="1687" y="1981"/>
                    </a:cubicBezTo>
                    <a:cubicBezTo>
                      <a:pt x="2110" y="2227"/>
                      <a:pt x="2698" y="2219"/>
                      <a:pt x="2698" y="2219"/>
                    </a:cubicBezTo>
                    <a:cubicBezTo>
                      <a:pt x="2605" y="1438"/>
                      <a:pt x="2628" y="704"/>
                      <a:pt x="2628" y="704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0" name="i$lïḍe"/>
              <p:cNvSpPr/>
              <p:nvPr/>
            </p:nvSpPr>
            <p:spPr bwMode="auto">
              <a:xfrm>
                <a:off x="1655750" y="1820279"/>
                <a:ext cx="458797" cy="2452826"/>
              </a:xfrm>
              <a:custGeom>
                <a:avLst/>
                <a:gdLst>
                  <a:gd name="T0" fmla="*/ 1454847 w 538"/>
                  <a:gd name="T1" fmla="*/ 26112377 h 2880"/>
                  <a:gd name="T2" fmla="*/ 276350148 w 538"/>
                  <a:gd name="T3" fmla="*/ 2033885874 h 2880"/>
                  <a:gd name="T4" fmla="*/ 345438324 w 538"/>
                  <a:gd name="T5" fmla="*/ 2080308161 h 2880"/>
                  <a:gd name="T6" fmla="*/ 345438324 w 538"/>
                  <a:gd name="T7" fmla="*/ 2080308161 h 2880"/>
                  <a:gd name="T8" fmla="*/ 386890377 w 538"/>
                  <a:gd name="T9" fmla="*/ 2017202399 h 2880"/>
                  <a:gd name="T10" fmla="*/ 42906900 w 538"/>
                  <a:gd name="T11" fmla="*/ 19584283 h 2880"/>
                  <a:gd name="T12" fmla="*/ 17453900 w 538"/>
                  <a:gd name="T13" fmla="*/ 2901659 h 2880"/>
                  <a:gd name="T14" fmla="*/ 17453900 w 538"/>
                  <a:gd name="T15" fmla="*/ 2901659 h 2880"/>
                  <a:gd name="T16" fmla="*/ 1454847 w 538"/>
                  <a:gd name="T17" fmla="*/ 26112377 h 28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8"/>
                  <a:gd name="T28" fmla="*/ 0 h 2880"/>
                  <a:gd name="T29" fmla="*/ 538 w 538"/>
                  <a:gd name="T30" fmla="*/ 2880 h 28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8" h="2880">
                    <a:moveTo>
                      <a:pt x="2" y="36"/>
                    </a:moveTo>
                    <a:cubicBezTo>
                      <a:pt x="380" y="2804"/>
                      <a:pt x="380" y="2804"/>
                      <a:pt x="380" y="2804"/>
                    </a:cubicBezTo>
                    <a:cubicBezTo>
                      <a:pt x="386" y="2850"/>
                      <a:pt x="431" y="2880"/>
                      <a:pt x="475" y="2868"/>
                    </a:cubicBezTo>
                    <a:cubicBezTo>
                      <a:pt x="475" y="2868"/>
                      <a:pt x="475" y="2868"/>
                      <a:pt x="475" y="2868"/>
                    </a:cubicBezTo>
                    <a:cubicBezTo>
                      <a:pt x="514" y="2858"/>
                      <a:pt x="538" y="2820"/>
                      <a:pt x="532" y="2781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6" y="11"/>
                      <a:pt x="40" y="0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9" y="7"/>
                      <a:pt x="0" y="21"/>
                      <a:pt x="2" y="36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1" name="iṩļîḋê"/>
              <p:cNvSpPr/>
              <p:nvPr/>
            </p:nvSpPr>
            <p:spPr bwMode="auto">
              <a:xfrm>
                <a:off x="1467604" y="1555026"/>
                <a:ext cx="344676" cy="351616"/>
              </a:xfrm>
              <a:custGeom>
                <a:avLst/>
                <a:gdLst>
                  <a:gd name="T0" fmla="*/ 110590875 w 447"/>
                  <a:gd name="T1" fmla="*/ 0 h 456"/>
                  <a:gd name="T2" fmla="*/ 170643150 w 447"/>
                  <a:gd name="T3" fmla="*/ 73133044 h 456"/>
                  <a:gd name="T4" fmla="*/ 265775268 w 447"/>
                  <a:gd name="T5" fmla="*/ 65998169 h 456"/>
                  <a:gd name="T6" fmla="*/ 214046880 w 447"/>
                  <a:gd name="T7" fmla="*/ 146266087 h 456"/>
                  <a:gd name="T8" fmla="*/ 250316511 w 447"/>
                  <a:gd name="T9" fmla="*/ 234263389 h 456"/>
                  <a:gd name="T10" fmla="*/ 158156934 w 447"/>
                  <a:gd name="T11" fmla="*/ 209290942 h 456"/>
                  <a:gd name="T12" fmla="*/ 85619215 w 447"/>
                  <a:gd name="T13" fmla="*/ 271126780 h 456"/>
                  <a:gd name="T14" fmla="*/ 81456886 w 447"/>
                  <a:gd name="T15" fmla="*/ 175994603 h 456"/>
                  <a:gd name="T16" fmla="*/ 0 w 447"/>
                  <a:gd name="T17" fmla="*/ 126644989 h 456"/>
                  <a:gd name="T18" fmla="*/ 88591756 w 447"/>
                  <a:gd name="T19" fmla="*/ 92159633 h 456"/>
                  <a:gd name="T20" fmla="*/ 110590875 w 447"/>
                  <a:gd name="T21" fmla="*/ 0 h 4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7"/>
                  <a:gd name="T34" fmla="*/ 0 h 456"/>
                  <a:gd name="T35" fmla="*/ 447 w 447"/>
                  <a:gd name="T36" fmla="*/ 456 h 4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7" h="456">
                    <a:moveTo>
                      <a:pt x="186" y="0"/>
                    </a:moveTo>
                    <a:lnTo>
                      <a:pt x="287" y="123"/>
                    </a:lnTo>
                    <a:lnTo>
                      <a:pt x="447" y="111"/>
                    </a:lnTo>
                    <a:lnTo>
                      <a:pt x="360" y="246"/>
                    </a:lnTo>
                    <a:lnTo>
                      <a:pt x="421" y="394"/>
                    </a:lnTo>
                    <a:lnTo>
                      <a:pt x="266" y="352"/>
                    </a:lnTo>
                    <a:lnTo>
                      <a:pt x="144" y="456"/>
                    </a:lnTo>
                    <a:lnTo>
                      <a:pt x="137" y="296"/>
                    </a:lnTo>
                    <a:lnTo>
                      <a:pt x="0" y="213"/>
                    </a:lnTo>
                    <a:lnTo>
                      <a:pt x="149" y="155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2" name="iṥ1ïďé"/>
              <p:cNvSpPr/>
              <p:nvPr/>
            </p:nvSpPr>
            <p:spPr bwMode="auto">
              <a:xfrm>
                <a:off x="2385969" y="1300567"/>
                <a:ext cx="2848393" cy="2899284"/>
              </a:xfrm>
              <a:custGeom>
                <a:avLst/>
                <a:gdLst>
                  <a:gd name="T0" fmla="*/ 2147483646 w 3341"/>
                  <a:gd name="T1" fmla="*/ 1067948068 h 3405"/>
                  <a:gd name="T2" fmla="*/ 1680485371 w 3341"/>
                  <a:gd name="T3" fmla="*/ 701090297 h 3405"/>
                  <a:gd name="T4" fmla="*/ 1733545962 w 3341"/>
                  <a:gd name="T5" fmla="*/ 519836087 h 3405"/>
                  <a:gd name="T6" fmla="*/ 172991492 w 3341"/>
                  <a:gd name="T7" fmla="*/ 27550436 h 3405"/>
                  <a:gd name="T8" fmla="*/ 0 w 3341"/>
                  <a:gd name="T9" fmla="*/ 1423205298 h 3405"/>
                  <a:gd name="T10" fmla="*/ 1232743738 w 3341"/>
                  <a:gd name="T11" fmla="*/ 1641434958 h 3405"/>
                  <a:gd name="T12" fmla="*/ 1151335626 w 3341"/>
                  <a:gd name="T13" fmla="*/ 1974942024 h 3405"/>
                  <a:gd name="T14" fmla="*/ 2083888923 w 3341"/>
                  <a:gd name="T15" fmla="*/ 2147483646 h 3405"/>
                  <a:gd name="T16" fmla="*/ 2147483646 w 3341"/>
                  <a:gd name="T17" fmla="*/ 1067948068 h 34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41"/>
                  <a:gd name="T28" fmla="*/ 0 h 3405"/>
                  <a:gd name="T29" fmla="*/ 3341 w 3341"/>
                  <a:gd name="T30" fmla="*/ 3405 h 34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41" h="3405">
                    <a:moveTo>
                      <a:pt x="3341" y="1473"/>
                    </a:moveTo>
                    <a:cubicBezTo>
                      <a:pt x="2939" y="1331"/>
                      <a:pt x="2555" y="1116"/>
                      <a:pt x="2312" y="967"/>
                    </a:cubicBezTo>
                    <a:cubicBezTo>
                      <a:pt x="2385" y="717"/>
                      <a:pt x="2385" y="717"/>
                      <a:pt x="2385" y="717"/>
                    </a:cubicBezTo>
                    <a:cubicBezTo>
                      <a:pt x="1455" y="0"/>
                      <a:pt x="238" y="38"/>
                      <a:pt x="238" y="38"/>
                    </a:cubicBezTo>
                    <a:cubicBezTo>
                      <a:pt x="0" y="1963"/>
                      <a:pt x="0" y="1963"/>
                      <a:pt x="0" y="1963"/>
                    </a:cubicBezTo>
                    <a:cubicBezTo>
                      <a:pt x="574" y="1896"/>
                      <a:pt x="1332" y="2133"/>
                      <a:pt x="1696" y="2264"/>
                    </a:cubicBezTo>
                    <a:cubicBezTo>
                      <a:pt x="1584" y="2724"/>
                      <a:pt x="1584" y="2724"/>
                      <a:pt x="1584" y="2724"/>
                    </a:cubicBezTo>
                    <a:cubicBezTo>
                      <a:pt x="2018" y="3181"/>
                      <a:pt x="2867" y="3405"/>
                      <a:pt x="2867" y="3405"/>
                    </a:cubicBezTo>
                    <a:cubicBezTo>
                      <a:pt x="3035" y="2406"/>
                      <a:pt x="3341" y="1473"/>
                      <a:pt x="3341" y="1473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3" name="ïsḻîḓè"/>
              <p:cNvSpPr/>
              <p:nvPr/>
            </p:nvSpPr>
            <p:spPr bwMode="auto">
              <a:xfrm>
                <a:off x="2503173" y="1384615"/>
                <a:ext cx="2615525" cy="2695717"/>
              </a:xfrm>
              <a:custGeom>
                <a:avLst/>
                <a:gdLst>
                  <a:gd name="T0" fmla="*/ 2147483646 w 3068"/>
                  <a:gd name="T1" fmla="*/ 1020773346 h 3166"/>
                  <a:gd name="T2" fmla="*/ 1484825358 w 3068"/>
                  <a:gd name="T3" fmla="*/ 649583503 h 3166"/>
                  <a:gd name="T4" fmla="*/ 1534247528 w 3068"/>
                  <a:gd name="T5" fmla="*/ 481387280 h 3166"/>
                  <a:gd name="T6" fmla="*/ 139542692 w 3068"/>
                  <a:gd name="T7" fmla="*/ 56548752 h 3166"/>
                  <a:gd name="T8" fmla="*/ 0 w 3068"/>
                  <a:gd name="T9" fmla="*/ 1275241878 h 3166"/>
                  <a:gd name="T10" fmla="*/ 1219548208 w 3068"/>
                  <a:gd name="T11" fmla="*/ 1517386403 h 3166"/>
                  <a:gd name="T12" fmla="*/ 1135241005 w 3068"/>
                  <a:gd name="T13" fmla="*/ 1851602521 h 3166"/>
                  <a:gd name="T14" fmla="*/ 1918716915 w 3068"/>
                  <a:gd name="T15" fmla="*/ 2147483646 h 3166"/>
                  <a:gd name="T16" fmla="*/ 2147483646 w 3068"/>
                  <a:gd name="T17" fmla="*/ 1020773346 h 31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68"/>
                  <a:gd name="T28" fmla="*/ 0 h 3166"/>
                  <a:gd name="T29" fmla="*/ 3068 w 3068"/>
                  <a:gd name="T30" fmla="*/ 3166 h 31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68" h="3166">
                    <a:moveTo>
                      <a:pt x="3068" y="1408"/>
                    </a:moveTo>
                    <a:cubicBezTo>
                      <a:pt x="2695" y="1276"/>
                      <a:pt x="2268" y="1034"/>
                      <a:pt x="2043" y="896"/>
                    </a:cubicBezTo>
                    <a:cubicBezTo>
                      <a:pt x="2111" y="664"/>
                      <a:pt x="2111" y="664"/>
                      <a:pt x="2111" y="664"/>
                    </a:cubicBezTo>
                    <a:cubicBezTo>
                      <a:pt x="1249" y="0"/>
                      <a:pt x="192" y="78"/>
                      <a:pt x="192" y="78"/>
                    </a:cubicBezTo>
                    <a:cubicBezTo>
                      <a:pt x="0" y="1759"/>
                      <a:pt x="0" y="1759"/>
                      <a:pt x="0" y="1759"/>
                    </a:cubicBezTo>
                    <a:cubicBezTo>
                      <a:pt x="532" y="1697"/>
                      <a:pt x="1341" y="1971"/>
                      <a:pt x="1678" y="2093"/>
                    </a:cubicBezTo>
                    <a:cubicBezTo>
                      <a:pt x="1562" y="2554"/>
                      <a:pt x="1562" y="2554"/>
                      <a:pt x="1562" y="2554"/>
                    </a:cubicBezTo>
                    <a:cubicBezTo>
                      <a:pt x="1964" y="2978"/>
                      <a:pt x="2640" y="3166"/>
                      <a:pt x="2640" y="3166"/>
                    </a:cubicBezTo>
                    <a:cubicBezTo>
                      <a:pt x="2795" y="2241"/>
                      <a:pt x="3068" y="1408"/>
                      <a:pt x="3068" y="1408"/>
                    </a:cubicBez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4" name="ï$ḷïḑé"/>
              <p:cNvSpPr/>
              <p:nvPr/>
            </p:nvSpPr>
            <p:spPr bwMode="auto">
              <a:xfrm>
                <a:off x="2155414" y="1333724"/>
                <a:ext cx="490411" cy="2922417"/>
              </a:xfrm>
              <a:custGeom>
                <a:avLst/>
                <a:gdLst>
                  <a:gd name="T0" fmla="*/ 366619323 w 575"/>
                  <a:gd name="T1" fmla="*/ 21752933 h 3432"/>
                  <a:gd name="T2" fmla="*/ 5819260 w 575"/>
                  <a:gd name="T3" fmla="*/ 2147483646 h 3432"/>
                  <a:gd name="T4" fmla="*/ 69831968 w 575"/>
                  <a:gd name="T5" fmla="*/ 2147483646 h 3432"/>
                  <a:gd name="T6" fmla="*/ 69831968 w 575"/>
                  <a:gd name="T7" fmla="*/ 2147483646 h 3432"/>
                  <a:gd name="T8" fmla="*/ 138209760 w 575"/>
                  <a:gd name="T9" fmla="*/ 2147483646 h 3432"/>
                  <a:gd name="T10" fmla="*/ 416810970 w 575"/>
                  <a:gd name="T11" fmla="*/ 28278131 h 3432"/>
                  <a:gd name="T12" fmla="*/ 393533932 w 575"/>
                  <a:gd name="T13" fmla="*/ 725495 h 3432"/>
                  <a:gd name="T14" fmla="*/ 393533932 w 575"/>
                  <a:gd name="T15" fmla="*/ 725495 h 3432"/>
                  <a:gd name="T16" fmla="*/ 366619323 w 575"/>
                  <a:gd name="T17" fmla="*/ 21752933 h 3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5"/>
                  <a:gd name="T28" fmla="*/ 0 h 3432"/>
                  <a:gd name="T29" fmla="*/ 575 w 575"/>
                  <a:gd name="T30" fmla="*/ 3432 h 34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5" h="3432">
                    <a:moveTo>
                      <a:pt x="504" y="30"/>
                    </a:moveTo>
                    <a:cubicBezTo>
                      <a:pt x="8" y="3326"/>
                      <a:pt x="8" y="3326"/>
                      <a:pt x="8" y="3326"/>
                    </a:cubicBezTo>
                    <a:cubicBezTo>
                      <a:pt x="0" y="3380"/>
                      <a:pt x="41" y="3429"/>
                      <a:pt x="96" y="3431"/>
                    </a:cubicBezTo>
                    <a:cubicBezTo>
                      <a:pt x="96" y="3431"/>
                      <a:pt x="96" y="3431"/>
                      <a:pt x="96" y="3431"/>
                    </a:cubicBezTo>
                    <a:cubicBezTo>
                      <a:pt x="143" y="3432"/>
                      <a:pt x="184" y="3397"/>
                      <a:pt x="190" y="3350"/>
                    </a:cubicBezTo>
                    <a:cubicBezTo>
                      <a:pt x="573" y="39"/>
                      <a:pt x="573" y="39"/>
                      <a:pt x="573" y="39"/>
                    </a:cubicBezTo>
                    <a:cubicBezTo>
                      <a:pt x="575" y="20"/>
                      <a:pt x="560" y="2"/>
                      <a:pt x="541" y="1"/>
                    </a:cubicBezTo>
                    <a:cubicBezTo>
                      <a:pt x="541" y="1"/>
                      <a:pt x="541" y="1"/>
                      <a:pt x="541" y="1"/>
                    </a:cubicBezTo>
                    <a:cubicBezTo>
                      <a:pt x="523" y="0"/>
                      <a:pt x="507" y="12"/>
                      <a:pt x="504" y="30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5" name="iṩľíḋe"/>
              <p:cNvSpPr/>
              <p:nvPr/>
            </p:nvSpPr>
            <p:spPr bwMode="auto">
              <a:xfrm>
                <a:off x="2412185" y="1004470"/>
                <a:ext cx="421013" cy="407905"/>
              </a:xfrm>
              <a:custGeom>
                <a:avLst/>
                <a:gdLst>
                  <a:gd name="T0" fmla="*/ 170048384 w 546"/>
                  <a:gd name="T1" fmla="*/ 0 h 529"/>
                  <a:gd name="T2" fmla="*/ 213452049 w 546"/>
                  <a:gd name="T3" fmla="*/ 104644982 h 529"/>
                  <a:gd name="T4" fmla="*/ 324637264 w 546"/>
                  <a:gd name="T5" fmla="*/ 128428388 h 529"/>
                  <a:gd name="T6" fmla="*/ 238423672 w 546"/>
                  <a:gd name="T7" fmla="*/ 201560588 h 529"/>
                  <a:gd name="T8" fmla="*/ 250909868 w 546"/>
                  <a:gd name="T9" fmla="*/ 314530225 h 529"/>
                  <a:gd name="T10" fmla="*/ 153399865 w 546"/>
                  <a:gd name="T11" fmla="*/ 255666989 h 529"/>
                  <a:gd name="T12" fmla="*/ 49944017 w 546"/>
                  <a:gd name="T13" fmla="*/ 302044014 h 529"/>
                  <a:gd name="T14" fmla="*/ 76105425 w 546"/>
                  <a:gd name="T15" fmla="*/ 192047688 h 529"/>
                  <a:gd name="T16" fmla="*/ 0 w 546"/>
                  <a:gd name="T17" fmla="*/ 107618293 h 529"/>
                  <a:gd name="T18" fmla="*/ 113563245 w 546"/>
                  <a:gd name="T19" fmla="*/ 98699130 h 529"/>
                  <a:gd name="T20" fmla="*/ 170048384 w 546"/>
                  <a:gd name="T21" fmla="*/ 0 h 5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6"/>
                  <a:gd name="T34" fmla="*/ 0 h 529"/>
                  <a:gd name="T35" fmla="*/ 546 w 546"/>
                  <a:gd name="T36" fmla="*/ 529 h 5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6" h="529">
                    <a:moveTo>
                      <a:pt x="286" y="0"/>
                    </a:moveTo>
                    <a:lnTo>
                      <a:pt x="359" y="176"/>
                    </a:lnTo>
                    <a:lnTo>
                      <a:pt x="546" y="216"/>
                    </a:lnTo>
                    <a:lnTo>
                      <a:pt x="401" y="339"/>
                    </a:lnTo>
                    <a:lnTo>
                      <a:pt x="422" y="529"/>
                    </a:lnTo>
                    <a:lnTo>
                      <a:pt x="258" y="430"/>
                    </a:lnTo>
                    <a:lnTo>
                      <a:pt x="84" y="508"/>
                    </a:lnTo>
                    <a:lnTo>
                      <a:pt x="128" y="323"/>
                    </a:lnTo>
                    <a:lnTo>
                      <a:pt x="0" y="181"/>
                    </a:lnTo>
                    <a:lnTo>
                      <a:pt x="191" y="166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6" name="ísḷíḓé"/>
              <p:cNvSpPr/>
              <p:nvPr/>
            </p:nvSpPr>
            <p:spPr bwMode="auto">
              <a:xfrm>
                <a:off x="2938837" y="1941340"/>
                <a:ext cx="396339" cy="350073"/>
              </a:xfrm>
              <a:custGeom>
                <a:avLst/>
                <a:gdLst>
                  <a:gd name="T0" fmla="*/ 287688416 w 465"/>
                  <a:gd name="T1" fmla="*/ 0 h 411"/>
                  <a:gd name="T2" fmla="*/ 337816350 w 465"/>
                  <a:gd name="T3" fmla="*/ 52960679 h 411"/>
                  <a:gd name="T4" fmla="*/ 98075577 w 465"/>
                  <a:gd name="T5" fmla="*/ 298177872 h 411"/>
                  <a:gd name="T6" fmla="*/ 0 w 465"/>
                  <a:gd name="T7" fmla="*/ 199510947 h 411"/>
                  <a:gd name="T8" fmla="*/ 169271699 w 465"/>
                  <a:gd name="T9" fmla="*/ 23941245 h 411"/>
                  <a:gd name="T10" fmla="*/ 287688416 w 465"/>
                  <a:gd name="T11" fmla="*/ 0 h 4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5"/>
                  <a:gd name="T19" fmla="*/ 0 h 411"/>
                  <a:gd name="T20" fmla="*/ 465 w 465"/>
                  <a:gd name="T21" fmla="*/ 411 h 4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5" h="411">
                    <a:moveTo>
                      <a:pt x="396" y="0"/>
                    </a:moveTo>
                    <a:cubicBezTo>
                      <a:pt x="465" y="73"/>
                      <a:pt x="465" y="73"/>
                      <a:pt x="465" y="73"/>
                    </a:cubicBezTo>
                    <a:cubicBezTo>
                      <a:pt x="135" y="411"/>
                      <a:pt x="135" y="411"/>
                      <a:pt x="135" y="411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3" y="33"/>
                      <a:pt x="331" y="64"/>
                      <a:pt x="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7" name="ïšḷïdê"/>
              <p:cNvSpPr/>
              <p:nvPr/>
            </p:nvSpPr>
            <p:spPr bwMode="auto">
              <a:xfrm>
                <a:off x="3112332" y="2100955"/>
                <a:ext cx="583713" cy="564435"/>
              </a:xfrm>
              <a:custGeom>
                <a:avLst/>
                <a:gdLst>
                  <a:gd name="T0" fmla="*/ 86213716 w 757"/>
                  <a:gd name="T1" fmla="*/ 0 h 732"/>
                  <a:gd name="T2" fmla="*/ 450093615 w 757"/>
                  <a:gd name="T3" fmla="*/ 354365710 h 732"/>
                  <a:gd name="T4" fmla="*/ 372799064 w 757"/>
                  <a:gd name="T5" fmla="*/ 435227963 h 732"/>
                  <a:gd name="T6" fmla="*/ 0 w 757"/>
                  <a:gd name="T7" fmla="*/ 73132887 h 732"/>
                  <a:gd name="T8" fmla="*/ 86213716 w 757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7"/>
                  <a:gd name="T16" fmla="*/ 0 h 732"/>
                  <a:gd name="T17" fmla="*/ 757 w 757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7" h="732">
                    <a:moveTo>
                      <a:pt x="145" y="0"/>
                    </a:moveTo>
                    <a:lnTo>
                      <a:pt x="757" y="596"/>
                    </a:lnTo>
                    <a:lnTo>
                      <a:pt x="627" y="732"/>
                    </a:lnTo>
                    <a:lnTo>
                      <a:pt x="0" y="12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8" name="îṧḻidé"/>
              <p:cNvSpPr/>
              <p:nvPr/>
            </p:nvSpPr>
            <p:spPr bwMode="auto">
              <a:xfrm>
                <a:off x="2887946" y="1841870"/>
                <a:ext cx="865159" cy="899858"/>
              </a:xfrm>
              <a:custGeom>
                <a:avLst/>
                <a:gdLst>
                  <a:gd name="T0" fmla="*/ 343653940 w 1015"/>
                  <a:gd name="T1" fmla="*/ 0 h 1057"/>
                  <a:gd name="T2" fmla="*/ 554350416 w 1015"/>
                  <a:gd name="T3" fmla="*/ 234099293 h 1057"/>
                  <a:gd name="T4" fmla="*/ 426479064 w 1015"/>
                  <a:gd name="T5" fmla="*/ 563143396 h 1057"/>
                  <a:gd name="T6" fmla="*/ 51584786 w 1015"/>
                  <a:gd name="T7" fmla="*/ 480519915 h 1057"/>
                  <a:gd name="T8" fmla="*/ 0 w 1015"/>
                  <a:gd name="T9" fmla="*/ 529079045 h 1057"/>
                  <a:gd name="T10" fmla="*/ 445369363 w 1015"/>
                  <a:gd name="T11" fmla="*/ 682004677 h 1057"/>
                  <a:gd name="T12" fmla="*/ 680042250 w 1015"/>
                  <a:gd name="T13" fmla="*/ 267438308 h 1057"/>
                  <a:gd name="T14" fmla="*/ 343653940 w 1015"/>
                  <a:gd name="T15" fmla="*/ 0 h 10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15"/>
                  <a:gd name="T25" fmla="*/ 0 h 1057"/>
                  <a:gd name="T26" fmla="*/ 1015 w 1015"/>
                  <a:gd name="T27" fmla="*/ 1057 h 10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15" h="1057">
                    <a:moveTo>
                      <a:pt x="473" y="0"/>
                    </a:moveTo>
                    <a:cubicBezTo>
                      <a:pt x="473" y="0"/>
                      <a:pt x="730" y="112"/>
                      <a:pt x="763" y="323"/>
                    </a:cubicBezTo>
                    <a:cubicBezTo>
                      <a:pt x="796" y="533"/>
                      <a:pt x="796" y="663"/>
                      <a:pt x="587" y="777"/>
                    </a:cubicBezTo>
                    <a:cubicBezTo>
                      <a:pt x="378" y="891"/>
                      <a:pt x="122" y="723"/>
                      <a:pt x="71" y="663"/>
                    </a:cubicBezTo>
                    <a:cubicBezTo>
                      <a:pt x="0" y="730"/>
                      <a:pt x="0" y="730"/>
                      <a:pt x="0" y="730"/>
                    </a:cubicBezTo>
                    <a:cubicBezTo>
                      <a:pt x="0" y="730"/>
                      <a:pt x="211" y="1057"/>
                      <a:pt x="613" y="941"/>
                    </a:cubicBezTo>
                    <a:cubicBezTo>
                      <a:pt x="1015" y="825"/>
                      <a:pt x="946" y="412"/>
                      <a:pt x="936" y="369"/>
                    </a:cubicBezTo>
                    <a:cubicBezTo>
                      <a:pt x="925" y="326"/>
                      <a:pt x="839" y="24"/>
                      <a:pt x="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599" name="ïśľïďe"/>
              <p:cNvSpPr>
                <a:spLocks noChangeArrowheads="1"/>
              </p:cNvSpPr>
              <p:nvPr/>
            </p:nvSpPr>
            <p:spPr bwMode="auto">
              <a:xfrm>
                <a:off x="2859416" y="2542016"/>
                <a:ext cx="131084" cy="130314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4600" name="íśḻiḑê"/>
              <p:cNvSpPr/>
              <p:nvPr/>
            </p:nvSpPr>
            <p:spPr bwMode="auto">
              <a:xfrm>
                <a:off x="2915705" y="2513486"/>
                <a:ext cx="101013" cy="99470"/>
              </a:xfrm>
              <a:custGeom>
                <a:avLst/>
                <a:gdLst>
                  <a:gd name="T0" fmla="*/ 77890276 w 131"/>
                  <a:gd name="T1" fmla="*/ 32701726 h 129"/>
                  <a:gd name="T2" fmla="*/ 33296507 w 131"/>
                  <a:gd name="T3" fmla="*/ 76699852 h 129"/>
                  <a:gd name="T4" fmla="*/ 0 w 131"/>
                  <a:gd name="T5" fmla="*/ 43998126 h 129"/>
                  <a:gd name="T6" fmla="*/ 43999258 w 131"/>
                  <a:gd name="T7" fmla="*/ 0 h 129"/>
                  <a:gd name="T8" fmla="*/ 77890276 w 131"/>
                  <a:gd name="T9" fmla="*/ 32701726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1"/>
                  <a:gd name="T16" fmla="*/ 0 h 129"/>
                  <a:gd name="T17" fmla="*/ 131 w 131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1" h="129">
                    <a:moveTo>
                      <a:pt x="131" y="55"/>
                    </a:moveTo>
                    <a:lnTo>
                      <a:pt x="56" y="129"/>
                    </a:lnTo>
                    <a:lnTo>
                      <a:pt x="0" y="74"/>
                    </a:lnTo>
                    <a:lnTo>
                      <a:pt x="74" y="0"/>
                    </a:lnTo>
                    <a:lnTo>
                      <a:pt x="131" y="55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1" name="îŝlïḍê"/>
              <p:cNvSpPr>
                <a:spLocks noChangeArrowheads="1"/>
              </p:cNvSpPr>
              <p:nvPr/>
            </p:nvSpPr>
            <p:spPr bwMode="auto">
              <a:xfrm>
                <a:off x="2261824" y="3510500"/>
                <a:ext cx="1697933" cy="212049"/>
              </a:xfrm>
              <a:prstGeom prst="rect">
                <a:avLst/>
              </a:prstGeom>
              <a:solidFill>
                <a:srgbClr val="B01F24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4602" name="iṥľiďê"/>
              <p:cNvSpPr/>
              <p:nvPr/>
            </p:nvSpPr>
            <p:spPr bwMode="auto">
              <a:xfrm>
                <a:off x="2087558" y="3277632"/>
                <a:ext cx="2047235" cy="321543"/>
              </a:xfrm>
              <a:custGeom>
                <a:avLst/>
                <a:gdLst>
                  <a:gd name="T0" fmla="*/ 1493571668 w 2655"/>
                  <a:gd name="T1" fmla="*/ 214641133 h 417"/>
                  <a:gd name="T2" fmla="*/ 1312820480 w 2655"/>
                  <a:gd name="T3" fmla="*/ 30322970 h 417"/>
                  <a:gd name="T4" fmla="*/ 1341360709 w 2655"/>
                  <a:gd name="T5" fmla="*/ 0 h 417"/>
                  <a:gd name="T6" fmla="*/ 1224229566 w 2655"/>
                  <a:gd name="T7" fmla="*/ 30322970 h 417"/>
                  <a:gd name="T8" fmla="*/ 354366740 w 2655"/>
                  <a:gd name="T9" fmla="*/ 30322970 h 417"/>
                  <a:gd name="T10" fmla="*/ 237830104 w 2655"/>
                  <a:gd name="T11" fmla="*/ 0 h 417"/>
                  <a:gd name="T12" fmla="*/ 265775055 w 2655"/>
                  <a:gd name="T13" fmla="*/ 30322970 h 417"/>
                  <a:gd name="T14" fmla="*/ 85023867 w 2655"/>
                  <a:gd name="T15" fmla="*/ 214641133 h 417"/>
                  <a:gd name="T16" fmla="*/ 0 w 2655"/>
                  <a:gd name="T17" fmla="*/ 192642040 h 417"/>
                  <a:gd name="T18" fmla="*/ 52322854 w 2655"/>
                  <a:gd name="T19" fmla="*/ 247937412 h 417"/>
                  <a:gd name="T20" fmla="*/ 214046708 w 2655"/>
                  <a:gd name="T21" fmla="*/ 247937412 h 417"/>
                  <a:gd name="T22" fmla="*/ 1364548826 w 2655"/>
                  <a:gd name="T23" fmla="*/ 247937412 h 417"/>
                  <a:gd name="T24" fmla="*/ 1526867188 w 2655"/>
                  <a:gd name="T25" fmla="*/ 247937412 h 417"/>
                  <a:gd name="T26" fmla="*/ 1578595535 w 2655"/>
                  <a:gd name="T27" fmla="*/ 192642040 h 417"/>
                  <a:gd name="T28" fmla="*/ 1493571668 w 2655"/>
                  <a:gd name="T29" fmla="*/ 214641133 h 4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5"/>
                  <a:gd name="T46" fmla="*/ 0 h 417"/>
                  <a:gd name="T47" fmla="*/ 2655 w 2655"/>
                  <a:gd name="T48" fmla="*/ 417 h 41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5" h="417">
                    <a:moveTo>
                      <a:pt x="2512" y="361"/>
                    </a:moveTo>
                    <a:lnTo>
                      <a:pt x="2208" y="51"/>
                    </a:lnTo>
                    <a:lnTo>
                      <a:pt x="2256" y="0"/>
                    </a:lnTo>
                    <a:lnTo>
                      <a:pt x="2059" y="51"/>
                    </a:lnTo>
                    <a:lnTo>
                      <a:pt x="596" y="51"/>
                    </a:lnTo>
                    <a:lnTo>
                      <a:pt x="400" y="0"/>
                    </a:lnTo>
                    <a:lnTo>
                      <a:pt x="447" y="51"/>
                    </a:lnTo>
                    <a:lnTo>
                      <a:pt x="143" y="361"/>
                    </a:lnTo>
                    <a:lnTo>
                      <a:pt x="0" y="324"/>
                    </a:lnTo>
                    <a:lnTo>
                      <a:pt x="88" y="417"/>
                    </a:lnTo>
                    <a:lnTo>
                      <a:pt x="360" y="417"/>
                    </a:lnTo>
                    <a:lnTo>
                      <a:pt x="2295" y="417"/>
                    </a:lnTo>
                    <a:lnTo>
                      <a:pt x="2568" y="417"/>
                    </a:lnTo>
                    <a:lnTo>
                      <a:pt x="2655" y="324"/>
                    </a:lnTo>
                    <a:lnTo>
                      <a:pt x="2512" y="361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3" name="îS1ïḋê"/>
              <p:cNvSpPr/>
              <p:nvPr/>
            </p:nvSpPr>
            <p:spPr bwMode="auto">
              <a:xfrm>
                <a:off x="2061341" y="3688621"/>
                <a:ext cx="2099669" cy="353929"/>
              </a:xfrm>
              <a:custGeom>
                <a:avLst/>
                <a:gdLst>
                  <a:gd name="T0" fmla="*/ 1547083618 w 2723"/>
                  <a:gd name="T1" fmla="*/ 99294434 h 459"/>
                  <a:gd name="T2" fmla="*/ 1547083618 w 2723"/>
                  <a:gd name="T3" fmla="*/ 0 h 459"/>
                  <a:gd name="T4" fmla="*/ 72538436 w 2723"/>
                  <a:gd name="T5" fmla="*/ 0 h 459"/>
                  <a:gd name="T6" fmla="*/ 72538436 w 2723"/>
                  <a:gd name="T7" fmla="*/ 99294434 h 459"/>
                  <a:gd name="T8" fmla="*/ 0 w 2723"/>
                  <a:gd name="T9" fmla="*/ 99294434 h 459"/>
                  <a:gd name="T10" fmla="*/ 0 w 2723"/>
                  <a:gd name="T11" fmla="*/ 272910102 h 459"/>
                  <a:gd name="T12" fmla="*/ 72538436 w 2723"/>
                  <a:gd name="T13" fmla="*/ 272910102 h 459"/>
                  <a:gd name="T14" fmla="*/ 1547083618 w 2723"/>
                  <a:gd name="T15" fmla="*/ 272910102 h 459"/>
                  <a:gd name="T16" fmla="*/ 1619026775 w 2723"/>
                  <a:gd name="T17" fmla="*/ 272910102 h 459"/>
                  <a:gd name="T18" fmla="*/ 1619026775 w 2723"/>
                  <a:gd name="T19" fmla="*/ 99294434 h 459"/>
                  <a:gd name="T20" fmla="*/ 1547083618 w 2723"/>
                  <a:gd name="T21" fmla="*/ 99294434 h 4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23"/>
                  <a:gd name="T34" fmla="*/ 0 h 459"/>
                  <a:gd name="T35" fmla="*/ 2723 w 2723"/>
                  <a:gd name="T36" fmla="*/ 459 h 4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23" h="459">
                    <a:moveTo>
                      <a:pt x="2602" y="167"/>
                    </a:moveTo>
                    <a:lnTo>
                      <a:pt x="2602" y="0"/>
                    </a:lnTo>
                    <a:lnTo>
                      <a:pt x="122" y="0"/>
                    </a:lnTo>
                    <a:lnTo>
                      <a:pt x="122" y="167"/>
                    </a:lnTo>
                    <a:lnTo>
                      <a:pt x="0" y="167"/>
                    </a:lnTo>
                    <a:lnTo>
                      <a:pt x="0" y="459"/>
                    </a:lnTo>
                    <a:lnTo>
                      <a:pt x="122" y="459"/>
                    </a:lnTo>
                    <a:lnTo>
                      <a:pt x="2602" y="459"/>
                    </a:lnTo>
                    <a:lnTo>
                      <a:pt x="2723" y="459"/>
                    </a:lnTo>
                    <a:lnTo>
                      <a:pt x="2723" y="167"/>
                    </a:lnTo>
                    <a:lnTo>
                      <a:pt x="2602" y="167"/>
                    </a:lnTo>
                    <a:close/>
                  </a:path>
                </a:pathLst>
              </a:custGeom>
              <a:solidFill>
                <a:srgbClr val="D20C16"/>
              </a:solidFill>
              <a:ln w="3175" cap="rnd">
                <a:solidFill>
                  <a:srgbClr val="F4F4F4"/>
                </a:solidFill>
                <a:prstDash val="solid"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4" name="îslîḓê"/>
              <p:cNvSpPr>
                <a:spLocks noChangeArrowheads="1"/>
              </p:cNvSpPr>
              <p:nvPr/>
            </p:nvSpPr>
            <p:spPr bwMode="auto">
              <a:xfrm>
                <a:off x="1981919" y="3914549"/>
                <a:ext cx="2258513" cy="387086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4605" name="îṩ1îďè"/>
              <p:cNvSpPr/>
              <p:nvPr/>
            </p:nvSpPr>
            <p:spPr bwMode="auto">
              <a:xfrm>
                <a:off x="2998983" y="4074936"/>
                <a:ext cx="224386" cy="235952"/>
              </a:xfrm>
              <a:custGeom>
                <a:avLst/>
                <a:gdLst>
                  <a:gd name="T0" fmla="*/ 0 w 263"/>
                  <a:gd name="T1" fmla="*/ 200986810 h 277"/>
                  <a:gd name="T2" fmla="*/ 0 w 263"/>
                  <a:gd name="T3" fmla="*/ 78363322 h 277"/>
                  <a:gd name="T4" fmla="*/ 95356371 w 263"/>
                  <a:gd name="T5" fmla="*/ 0 h 277"/>
                  <a:gd name="T6" fmla="*/ 95356371 w 263"/>
                  <a:gd name="T7" fmla="*/ 0 h 277"/>
                  <a:gd name="T8" fmla="*/ 191441357 w 263"/>
                  <a:gd name="T9" fmla="*/ 78363322 h 277"/>
                  <a:gd name="T10" fmla="*/ 191441357 w 263"/>
                  <a:gd name="T11" fmla="*/ 200986810 h 277"/>
                  <a:gd name="T12" fmla="*/ 0 w 263"/>
                  <a:gd name="T13" fmla="*/ 200986810 h 2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277"/>
                  <a:gd name="T23" fmla="*/ 263 w 263"/>
                  <a:gd name="T24" fmla="*/ 277 h 2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277">
                    <a:moveTo>
                      <a:pt x="0" y="277"/>
                    </a:moveTo>
                    <a:cubicBezTo>
                      <a:pt x="0" y="108"/>
                      <a:pt x="0" y="108"/>
                      <a:pt x="0" y="108"/>
                    </a:cubicBezTo>
                    <a:cubicBezTo>
                      <a:pt x="0" y="49"/>
                      <a:pt x="59" y="0"/>
                      <a:pt x="131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204" y="0"/>
                      <a:pt x="263" y="49"/>
                      <a:pt x="263" y="108"/>
                    </a:cubicBezTo>
                    <a:cubicBezTo>
                      <a:pt x="263" y="277"/>
                      <a:pt x="263" y="277"/>
                      <a:pt x="263" y="277"/>
                    </a:cubicBezTo>
                    <a:lnTo>
                      <a:pt x="0" y="27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6" name="ïšlïḋè"/>
              <p:cNvSpPr/>
              <p:nvPr/>
            </p:nvSpPr>
            <p:spPr bwMode="auto">
              <a:xfrm>
                <a:off x="2239462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7" name="îšľiďé"/>
              <p:cNvSpPr/>
              <p:nvPr/>
            </p:nvSpPr>
            <p:spPr bwMode="auto">
              <a:xfrm>
                <a:off x="2631946" y="4126598"/>
                <a:ext cx="175807" cy="184290"/>
              </a:xfrm>
              <a:custGeom>
                <a:avLst/>
                <a:gdLst>
                  <a:gd name="T0" fmla="*/ 0 w 206"/>
                  <a:gd name="T1" fmla="*/ 156510618 h 217"/>
                  <a:gd name="T2" fmla="*/ 0 w 206"/>
                  <a:gd name="T3" fmla="*/ 61305725 h 217"/>
                  <a:gd name="T4" fmla="*/ 75020090 w 206"/>
                  <a:gd name="T5" fmla="*/ 0 h 217"/>
                  <a:gd name="T6" fmla="*/ 75020090 w 206"/>
                  <a:gd name="T7" fmla="*/ 0 h 217"/>
                  <a:gd name="T8" fmla="*/ 150039326 w 206"/>
                  <a:gd name="T9" fmla="*/ 61305725 h 217"/>
                  <a:gd name="T10" fmla="*/ 150039326 w 206"/>
                  <a:gd name="T11" fmla="*/ 156510618 h 217"/>
                  <a:gd name="T12" fmla="*/ 0 w 206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217"/>
                  <a:gd name="T23" fmla="*/ 206 w 206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6" y="38"/>
                      <a:pt x="206" y="85"/>
                    </a:cubicBezTo>
                    <a:cubicBezTo>
                      <a:pt x="206" y="217"/>
                      <a:pt x="206" y="217"/>
                      <a:pt x="206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8" name="iṣľîḍê"/>
              <p:cNvSpPr/>
              <p:nvPr/>
            </p:nvSpPr>
            <p:spPr bwMode="auto">
              <a:xfrm>
                <a:off x="3414598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5678177 w 207"/>
                  <a:gd name="T5" fmla="*/ 0 h 217"/>
                  <a:gd name="T6" fmla="*/ 75678177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1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09" name="iṩ1iḋè"/>
              <p:cNvSpPr/>
              <p:nvPr/>
            </p:nvSpPr>
            <p:spPr bwMode="auto">
              <a:xfrm>
                <a:off x="3806310" y="4126598"/>
                <a:ext cx="176579" cy="184290"/>
              </a:xfrm>
              <a:custGeom>
                <a:avLst/>
                <a:gdLst>
                  <a:gd name="T0" fmla="*/ 0 w 207"/>
                  <a:gd name="T1" fmla="*/ 156510618 h 217"/>
                  <a:gd name="T2" fmla="*/ 0 w 207"/>
                  <a:gd name="T3" fmla="*/ 61305725 h 217"/>
                  <a:gd name="T4" fmla="*/ 74950535 w 207"/>
                  <a:gd name="T5" fmla="*/ 0 h 217"/>
                  <a:gd name="T6" fmla="*/ 74950535 w 207"/>
                  <a:gd name="T7" fmla="*/ 0 h 217"/>
                  <a:gd name="T8" fmla="*/ 150628711 w 207"/>
                  <a:gd name="T9" fmla="*/ 61305725 h 217"/>
                  <a:gd name="T10" fmla="*/ 150628711 w 207"/>
                  <a:gd name="T11" fmla="*/ 156510618 h 217"/>
                  <a:gd name="T12" fmla="*/ 0 w 207"/>
                  <a:gd name="T13" fmla="*/ 156510618 h 2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"/>
                  <a:gd name="T22" fmla="*/ 0 h 217"/>
                  <a:gd name="T23" fmla="*/ 207 w 207"/>
                  <a:gd name="T24" fmla="*/ 217 h 2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7" h="217">
                    <a:moveTo>
                      <a:pt x="0" y="217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46" y="0"/>
                      <a:pt x="10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0" y="0"/>
                      <a:pt x="207" y="38"/>
                      <a:pt x="207" y="85"/>
                    </a:cubicBezTo>
                    <a:cubicBezTo>
                      <a:pt x="207" y="217"/>
                      <a:pt x="207" y="217"/>
                      <a:pt x="207" y="217"/>
                    </a:cubicBezTo>
                    <a:lnTo>
                      <a:pt x="0" y="21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0" name="îṧ1ídê"/>
              <p:cNvSpPr/>
              <p:nvPr/>
            </p:nvSpPr>
            <p:spPr bwMode="auto">
              <a:xfrm>
                <a:off x="2288811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1" name="îṥļïḋe"/>
              <p:cNvSpPr/>
              <p:nvPr/>
            </p:nvSpPr>
            <p:spPr bwMode="auto">
              <a:xfrm>
                <a:off x="2404475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2" name="îṧḷîdè"/>
              <p:cNvSpPr/>
              <p:nvPr/>
            </p:nvSpPr>
            <p:spPr bwMode="auto">
              <a:xfrm>
                <a:off x="2519367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3" name="íṩ1îḑe"/>
              <p:cNvSpPr/>
              <p:nvPr/>
            </p:nvSpPr>
            <p:spPr bwMode="auto">
              <a:xfrm>
                <a:off x="2635029" y="3756476"/>
                <a:ext cx="75566" cy="94073"/>
              </a:xfrm>
              <a:custGeom>
                <a:avLst/>
                <a:gdLst>
                  <a:gd name="T0" fmla="*/ 60464822 w 88"/>
                  <a:gd name="T1" fmla="*/ 80452085 h 110"/>
                  <a:gd name="T2" fmla="*/ 3687277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3687277 w 88"/>
                  <a:gd name="T9" fmla="*/ 0 h 110"/>
                  <a:gd name="T10" fmla="*/ 60464822 w 88"/>
                  <a:gd name="T11" fmla="*/ 0 h 110"/>
                  <a:gd name="T12" fmla="*/ 64888868 w 88"/>
                  <a:gd name="T13" fmla="*/ 4388078 h 110"/>
                  <a:gd name="T14" fmla="*/ 64888868 w 88"/>
                  <a:gd name="T15" fmla="*/ 76064007 h 110"/>
                  <a:gd name="T16" fmla="*/ 60464822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5" y="110"/>
                      <a:pt x="5" y="110"/>
                      <a:pt x="5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4" name="îs1iḍè"/>
              <p:cNvSpPr/>
              <p:nvPr/>
            </p:nvSpPr>
            <p:spPr bwMode="auto">
              <a:xfrm>
                <a:off x="3511754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5" name="íŝļïḋè"/>
              <p:cNvSpPr/>
              <p:nvPr/>
            </p:nvSpPr>
            <p:spPr bwMode="auto">
              <a:xfrm>
                <a:off x="3626647" y="3756476"/>
                <a:ext cx="76338" cy="94073"/>
              </a:xfrm>
              <a:custGeom>
                <a:avLst/>
                <a:gdLst>
                  <a:gd name="T0" fmla="*/ 61063538 w 89"/>
                  <a:gd name="T1" fmla="*/ 80452085 h 110"/>
                  <a:gd name="T2" fmla="*/ 4413880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413880 w 89"/>
                  <a:gd name="T9" fmla="*/ 0 h 110"/>
                  <a:gd name="T10" fmla="*/ 61063538 w 89"/>
                  <a:gd name="T11" fmla="*/ 0 h 110"/>
                  <a:gd name="T12" fmla="*/ 65477418 w 89"/>
                  <a:gd name="T13" fmla="*/ 4388078 h 110"/>
                  <a:gd name="T14" fmla="*/ 65477418 w 89"/>
                  <a:gd name="T15" fmla="*/ 76064007 h 110"/>
                  <a:gd name="T16" fmla="*/ 61063538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3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7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7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6" name="íṩḷíḑè"/>
              <p:cNvSpPr/>
              <p:nvPr/>
            </p:nvSpPr>
            <p:spPr bwMode="auto">
              <a:xfrm>
                <a:off x="3743081" y="3756476"/>
                <a:ext cx="74795" cy="94073"/>
              </a:xfrm>
              <a:custGeom>
                <a:avLst/>
                <a:gdLst>
                  <a:gd name="T0" fmla="*/ 59236790 w 88"/>
                  <a:gd name="T1" fmla="*/ 80452085 h 110"/>
                  <a:gd name="T2" fmla="*/ 4334710 w 88"/>
                  <a:gd name="T3" fmla="*/ 80452085 h 110"/>
                  <a:gd name="T4" fmla="*/ 0 w 88"/>
                  <a:gd name="T5" fmla="*/ 76064007 h 110"/>
                  <a:gd name="T6" fmla="*/ 0 w 88"/>
                  <a:gd name="T7" fmla="*/ 4388078 h 110"/>
                  <a:gd name="T8" fmla="*/ 4334710 w 88"/>
                  <a:gd name="T9" fmla="*/ 0 h 110"/>
                  <a:gd name="T10" fmla="*/ 59236790 w 88"/>
                  <a:gd name="T11" fmla="*/ 0 h 110"/>
                  <a:gd name="T12" fmla="*/ 63571500 w 88"/>
                  <a:gd name="T13" fmla="*/ 4388078 h 110"/>
                  <a:gd name="T14" fmla="*/ 63571500 w 88"/>
                  <a:gd name="T15" fmla="*/ 76064007 h 110"/>
                  <a:gd name="T16" fmla="*/ 59236790 w 88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10"/>
                  <a:gd name="T29" fmla="*/ 88 w 88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10">
                    <a:moveTo>
                      <a:pt x="82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6" y="0"/>
                      <a:pt x="88" y="2"/>
                      <a:pt x="88" y="6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8" y="107"/>
                      <a:pt x="86" y="110"/>
                      <a:pt x="82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7" name="ïślídé"/>
              <p:cNvSpPr/>
              <p:nvPr/>
            </p:nvSpPr>
            <p:spPr bwMode="auto">
              <a:xfrm>
                <a:off x="3857973" y="3756476"/>
                <a:ext cx="75566" cy="94073"/>
              </a:xfrm>
              <a:custGeom>
                <a:avLst/>
                <a:gdLst>
                  <a:gd name="T0" fmla="*/ 59834687 w 89"/>
                  <a:gd name="T1" fmla="*/ 80452085 h 110"/>
                  <a:gd name="T2" fmla="*/ 4325092 w 89"/>
                  <a:gd name="T3" fmla="*/ 80452085 h 110"/>
                  <a:gd name="T4" fmla="*/ 0 w 89"/>
                  <a:gd name="T5" fmla="*/ 76064007 h 110"/>
                  <a:gd name="T6" fmla="*/ 0 w 89"/>
                  <a:gd name="T7" fmla="*/ 4388078 h 110"/>
                  <a:gd name="T8" fmla="*/ 4325092 w 89"/>
                  <a:gd name="T9" fmla="*/ 0 h 110"/>
                  <a:gd name="T10" fmla="*/ 59834687 w 89"/>
                  <a:gd name="T11" fmla="*/ 0 h 110"/>
                  <a:gd name="T12" fmla="*/ 64159779 w 89"/>
                  <a:gd name="T13" fmla="*/ 4388078 h 110"/>
                  <a:gd name="T14" fmla="*/ 64159779 w 89"/>
                  <a:gd name="T15" fmla="*/ 76064007 h 110"/>
                  <a:gd name="T16" fmla="*/ 59834687 w 89"/>
                  <a:gd name="T17" fmla="*/ 8045208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10"/>
                  <a:gd name="T29" fmla="*/ 89 w 89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10">
                    <a:moveTo>
                      <a:pt x="83" y="110"/>
                    </a:moveTo>
                    <a:cubicBezTo>
                      <a:pt x="6" y="110"/>
                      <a:pt x="6" y="110"/>
                      <a:pt x="6" y="110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9" y="2"/>
                      <a:pt x="89" y="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9" y="107"/>
                      <a:pt x="86" y="110"/>
                      <a:pt x="83" y="110"/>
                    </a:cubicBezTo>
                    <a:close/>
                  </a:path>
                </a:pathLst>
              </a:custGeom>
              <a:noFill/>
              <a:ln w="3175" cap="flat">
                <a:solidFill>
                  <a:srgbClr val="F4F4F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18" name="iṩľïḓê"/>
              <p:cNvSpPr>
                <a:spLocks noChangeArrowheads="1"/>
              </p:cNvSpPr>
              <p:nvPr/>
            </p:nvSpPr>
            <p:spPr bwMode="auto">
              <a:xfrm>
                <a:off x="1267893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4619" name="íṧlïḓê"/>
              <p:cNvSpPr>
                <a:spLocks noChangeArrowheads="1"/>
              </p:cNvSpPr>
              <p:nvPr/>
            </p:nvSpPr>
            <p:spPr bwMode="auto">
              <a:xfrm>
                <a:off x="4240432" y="4042550"/>
                <a:ext cx="714026" cy="259085"/>
              </a:xfrm>
              <a:prstGeom prst="rect">
                <a:avLst/>
              </a:prstGeom>
              <a:solidFill>
                <a:srgbClr val="D20C16"/>
              </a:solidFill>
              <a:ln w="3175" cap="rnd">
                <a:solidFill>
                  <a:srgbClr val="F4F4F4"/>
                </a:solidFill>
                <a:round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字魂43号-国朝手书" panose="00000500000000000000" charset="-122"/>
                    <a:ea typeface="字魂43号-国朝手书" panose="00000500000000000000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rgbClr val="D20C16"/>
                  </a:solidFill>
                </a:endParaRPr>
              </a:p>
            </p:txBody>
          </p:sp>
          <p:sp>
            <p:nvSpPr>
              <p:cNvPr id="24620" name="ïṥ1iḑé"/>
              <p:cNvSpPr>
                <a:spLocks noChangeShapeType="1"/>
              </p:cNvSpPr>
              <p:nvPr/>
            </p:nvSpPr>
            <p:spPr bwMode="auto">
              <a:xfrm>
                <a:off x="233199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1" name="îṣļíḋé"/>
              <p:cNvSpPr>
                <a:spLocks noChangeShapeType="1"/>
              </p:cNvSpPr>
              <p:nvPr/>
            </p:nvSpPr>
            <p:spPr bwMode="auto">
              <a:xfrm>
                <a:off x="241835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2" name="îšḻîḓè"/>
              <p:cNvSpPr>
                <a:spLocks noChangeShapeType="1"/>
              </p:cNvSpPr>
              <p:nvPr/>
            </p:nvSpPr>
            <p:spPr bwMode="auto">
              <a:xfrm>
                <a:off x="250471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3" name="îs1îďê"/>
              <p:cNvSpPr>
                <a:spLocks noChangeShapeType="1"/>
              </p:cNvSpPr>
              <p:nvPr/>
            </p:nvSpPr>
            <p:spPr bwMode="auto">
              <a:xfrm>
                <a:off x="2591849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4" name="iṥḻîḑè"/>
              <p:cNvSpPr>
                <a:spLocks noChangeShapeType="1"/>
              </p:cNvSpPr>
              <p:nvPr/>
            </p:nvSpPr>
            <p:spPr bwMode="auto">
              <a:xfrm>
                <a:off x="2678211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5" name="iṩḷïḑê"/>
              <p:cNvSpPr>
                <a:spLocks noChangeShapeType="1"/>
              </p:cNvSpPr>
              <p:nvPr/>
            </p:nvSpPr>
            <p:spPr bwMode="auto">
              <a:xfrm>
                <a:off x="2764572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6" name="íṧļîďè"/>
              <p:cNvSpPr>
                <a:spLocks noChangeShapeType="1"/>
              </p:cNvSpPr>
              <p:nvPr/>
            </p:nvSpPr>
            <p:spPr bwMode="auto">
              <a:xfrm>
                <a:off x="285170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7" name="išlîḋê"/>
              <p:cNvSpPr>
                <a:spLocks noChangeShapeType="1"/>
              </p:cNvSpPr>
              <p:nvPr/>
            </p:nvSpPr>
            <p:spPr bwMode="auto">
              <a:xfrm>
                <a:off x="293806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8" name="ïṣ1ïḋé"/>
              <p:cNvSpPr>
                <a:spLocks noChangeShapeType="1"/>
              </p:cNvSpPr>
              <p:nvPr/>
            </p:nvSpPr>
            <p:spPr bwMode="auto">
              <a:xfrm>
                <a:off x="302520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29" name="ïṡļide"/>
              <p:cNvSpPr>
                <a:spLocks noChangeShapeType="1"/>
              </p:cNvSpPr>
              <p:nvPr/>
            </p:nvSpPr>
            <p:spPr bwMode="auto">
              <a:xfrm>
                <a:off x="311079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0" name="îṧ1idê"/>
              <p:cNvSpPr>
                <a:spLocks noChangeShapeType="1"/>
              </p:cNvSpPr>
              <p:nvPr/>
            </p:nvSpPr>
            <p:spPr bwMode="auto">
              <a:xfrm>
                <a:off x="3197923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1" name="iŝlïḍê"/>
              <p:cNvSpPr>
                <a:spLocks noChangeShapeType="1"/>
              </p:cNvSpPr>
              <p:nvPr/>
            </p:nvSpPr>
            <p:spPr bwMode="auto">
              <a:xfrm>
                <a:off x="328505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2" name="îşlïḍe"/>
              <p:cNvSpPr>
                <a:spLocks noChangeShapeType="1"/>
              </p:cNvSpPr>
              <p:nvPr/>
            </p:nvSpPr>
            <p:spPr bwMode="auto">
              <a:xfrm>
                <a:off x="3370646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3" name="îṩlïďe"/>
              <p:cNvSpPr>
                <a:spLocks noChangeShapeType="1"/>
              </p:cNvSpPr>
              <p:nvPr/>
            </p:nvSpPr>
            <p:spPr bwMode="auto">
              <a:xfrm>
                <a:off x="3457778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4" name="íśliďè"/>
              <p:cNvSpPr>
                <a:spLocks noChangeShapeType="1"/>
              </p:cNvSpPr>
              <p:nvPr/>
            </p:nvSpPr>
            <p:spPr bwMode="auto">
              <a:xfrm>
                <a:off x="354414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5" name="íSḷîde"/>
              <p:cNvSpPr>
                <a:spLocks noChangeShapeType="1"/>
              </p:cNvSpPr>
              <p:nvPr/>
            </p:nvSpPr>
            <p:spPr bwMode="auto">
              <a:xfrm>
                <a:off x="3631274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6" name="íSḷíḑè"/>
              <p:cNvSpPr>
                <a:spLocks noChangeShapeType="1"/>
              </p:cNvSpPr>
              <p:nvPr/>
            </p:nvSpPr>
            <p:spPr bwMode="auto">
              <a:xfrm>
                <a:off x="3717635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7" name="îš1iḍè"/>
              <p:cNvSpPr>
                <a:spLocks noChangeShapeType="1"/>
              </p:cNvSpPr>
              <p:nvPr/>
            </p:nvSpPr>
            <p:spPr bwMode="auto">
              <a:xfrm>
                <a:off x="3803997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8" name="ísḻíḑé"/>
              <p:cNvSpPr>
                <a:spLocks noChangeShapeType="1"/>
              </p:cNvSpPr>
              <p:nvPr/>
            </p:nvSpPr>
            <p:spPr bwMode="auto">
              <a:xfrm>
                <a:off x="3891130" y="3599175"/>
                <a:ext cx="0" cy="89446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39" name="ïŝḻiḓê"/>
              <p:cNvSpPr/>
              <p:nvPr/>
            </p:nvSpPr>
            <p:spPr bwMode="auto">
              <a:xfrm>
                <a:off x="1284086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0" name="îSḷïḑè"/>
              <p:cNvSpPr/>
              <p:nvPr/>
            </p:nvSpPr>
            <p:spPr bwMode="auto">
              <a:xfrm>
                <a:off x="1291797" y="3884477"/>
                <a:ext cx="109494" cy="90988"/>
              </a:xfrm>
              <a:custGeom>
                <a:avLst/>
                <a:gdLst>
                  <a:gd name="T0" fmla="*/ 79969664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79249041 w 129"/>
                  <a:gd name="T7" fmla="*/ 14461990 h 107"/>
                  <a:gd name="T8" fmla="*/ 92937489 w 129"/>
                  <a:gd name="T9" fmla="*/ 27477526 h 107"/>
                  <a:gd name="T10" fmla="*/ 92937489 w 129"/>
                  <a:gd name="T11" fmla="*/ 62187322 h 107"/>
                  <a:gd name="T12" fmla="*/ 79969664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1" name="isḻiḍè"/>
              <p:cNvSpPr/>
              <p:nvPr/>
            </p:nvSpPr>
            <p:spPr bwMode="auto">
              <a:xfrm>
                <a:off x="1439846" y="3886791"/>
                <a:ext cx="14651" cy="163470"/>
              </a:xfrm>
              <a:custGeom>
                <a:avLst/>
                <a:gdLst>
                  <a:gd name="T0" fmla="*/ 6684303 w 17"/>
                  <a:gd name="T1" fmla="*/ 139179380 h 192"/>
                  <a:gd name="T2" fmla="*/ 0 w 17"/>
                  <a:gd name="T3" fmla="*/ 132655054 h 192"/>
                  <a:gd name="T4" fmla="*/ 0 w 17"/>
                  <a:gd name="T5" fmla="*/ 5798928 h 192"/>
                  <a:gd name="T6" fmla="*/ 6684303 w 17"/>
                  <a:gd name="T7" fmla="*/ 0 h 192"/>
                  <a:gd name="T8" fmla="*/ 12626577 w 17"/>
                  <a:gd name="T9" fmla="*/ 5798928 h 192"/>
                  <a:gd name="T10" fmla="*/ 12626577 w 17"/>
                  <a:gd name="T11" fmla="*/ 132655054 h 192"/>
                  <a:gd name="T12" fmla="*/ 6684303 w 17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92"/>
                  <a:gd name="T23" fmla="*/ 17 w 17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8"/>
                    </a:cubicBezTo>
                    <a:cubicBezTo>
                      <a:pt x="17" y="183"/>
                      <a:pt x="17" y="183"/>
                      <a:pt x="17" y="183"/>
                    </a:cubicBezTo>
                    <a:cubicBezTo>
                      <a:pt x="17" y="188"/>
                      <a:pt x="13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2" name="í$ḻïḋê"/>
              <p:cNvSpPr/>
              <p:nvPr/>
            </p:nvSpPr>
            <p:spPr bwMode="auto">
              <a:xfrm>
                <a:off x="1447556" y="3884477"/>
                <a:ext cx="109494" cy="90988"/>
              </a:xfrm>
              <a:custGeom>
                <a:avLst/>
                <a:gdLst>
                  <a:gd name="T0" fmla="*/ 80491777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9760391 w 128"/>
                  <a:gd name="T7" fmla="*/ 14461990 h 107"/>
                  <a:gd name="T8" fmla="*/ 93663563 w 128"/>
                  <a:gd name="T9" fmla="*/ 27477526 h 107"/>
                  <a:gd name="T10" fmla="*/ 93663563 w 128"/>
                  <a:gd name="T11" fmla="*/ 62187322 h 107"/>
                  <a:gd name="T12" fmla="*/ 80491777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3" name="ï$ḻïḓê"/>
              <p:cNvSpPr/>
              <p:nvPr/>
            </p:nvSpPr>
            <p:spPr bwMode="auto">
              <a:xfrm>
                <a:off x="1594834" y="3886791"/>
                <a:ext cx="15422" cy="163470"/>
              </a:xfrm>
              <a:custGeom>
                <a:avLst/>
                <a:gdLst>
                  <a:gd name="T0" fmla="*/ 6606613 w 18"/>
                  <a:gd name="T1" fmla="*/ 139179380 h 192"/>
                  <a:gd name="T2" fmla="*/ 0 w 18"/>
                  <a:gd name="T3" fmla="*/ 132655054 h 192"/>
                  <a:gd name="T4" fmla="*/ 0 w 18"/>
                  <a:gd name="T5" fmla="*/ 5798928 h 192"/>
                  <a:gd name="T6" fmla="*/ 6606613 w 18"/>
                  <a:gd name="T7" fmla="*/ 0 h 192"/>
                  <a:gd name="T8" fmla="*/ 13213227 w 18"/>
                  <a:gd name="T9" fmla="*/ 5798928 h 192"/>
                  <a:gd name="T10" fmla="*/ 13213227 w 18"/>
                  <a:gd name="T11" fmla="*/ 132655054 h 192"/>
                  <a:gd name="T12" fmla="*/ 6606613 w 18"/>
                  <a:gd name="T13" fmla="*/ 139179380 h 1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192"/>
                  <a:gd name="T23" fmla="*/ 18 w 18"/>
                  <a:gd name="T24" fmla="*/ 192 h 1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192">
                    <a:moveTo>
                      <a:pt x="9" y="192"/>
                    </a:moveTo>
                    <a:cubicBezTo>
                      <a:pt x="4" y="192"/>
                      <a:pt x="0" y="188"/>
                      <a:pt x="0" y="18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8"/>
                    </a:cubicBezTo>
                    <a:cubicBezTo>
                      <a:pt x="18" y="183"/>
                      <a:pt x="18" y="183"/>
                      <a:pt x="18" y="183"/>
                    </a:cubicBezTo>
                    <a:cubicBezTo>
                      <a:pt x="18" y="188"/>
                      <a:pt x="14" y="192"/>
                      <a:pt x="9" y="192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4" name="íSľiḓè"/>
              <p:cNvSpPr/>
              <p:nvPr/>
            </p:nvSpPr>
            <p:spPr bwMode="auto">
              <a:xfrm>
                <a:off x="1602544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5" name="i$ľïďé"/>
              <p:cNvSpPr>
                <a:spLocks noChangeShapeType="1"/>
              </p:cNvSpPr>
              <p:nvPr/>
            </p:nvSpPr>
            <p:spPr bwMode="auto">
              <a:xfrm>
                <a:off x="463677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6" name="îṧľîďe"/>
              <p:cNvSpPr/>
              <p:nvPr/>
            </p:nvSpPr>
            <p:spPr bwMode="auto">
              <a:xfrm>
                <a:off x="4636770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2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7" name="í$ļîdè"/>
              <p:cNvSpPr>
                <a:spLocks noChangeShapeType="1"/>
              </p:cNvSpPr>
              <p:nvPr/>
            </p:nvSpPr>
            <p:spPr bwMode="auto">
              <a:xfrm>
                <a:off x="4793300" y="3893730"/>
                <a:ext cx="0" cy="148820"/>
              </a:xfrm>
              <a:prstGeom prst="line">
                <a:avLst/>
              </a:prstGeom>
              <a:noFill/>
              <a:ln w="3175" cap="rnd">
                <a:solidFill>
                  <a:srgbClr val="F4F4F4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8" name="îşľiḋè"/>
              <p:cNvSpPr/>
              <p:nvPr/>
            </p:nvSpPr>
            <p:spPr bwMode="auto">
              <a:xfrm>
                <a:off x="4793300" y="3884477"/>
                <a:ext cx="108723" cy="90988"/>
              </a:xfrm>
              <a:custGeom>
                <a:avLst/>
                <a:gdLst>
                  <a:gd name="T0" fmla="*/ 79362694 w 128"/>
                  <a:gd name="T1" fmla="*/ 75925659 h 107"/>
                  <a:gd name="T2" fmla="*/ 0 w 128"/>
                  <a:gd name="T3" fmla="*/ 69417892 h 107"/>
                  <a:gd name="T4" fmla="*/ 0 w 128"/>
                  <a:gd name="T5" fmla="*/ 7231420 h 107"/>
                  <a:gd name="T6" fmla="*/ 78640705 w 128"/>
                  <a:gd name="T7" fmla="*/ 14461990 h 107"/>
                  <a:gd name="T8" fmla="*/ 92349146 w 128"/>
                  <a:gd name="T9" fmla="*/ 27477526 h 107"/>
                  <a:gd name="T10" fmla="*/ 92349146 w 128"/>
                  <a:gd name="T11" fmla="*/ 62187322 h 107"/>
                  <a:gd name="T12" fmla="*/ 79362694 w 128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8"/>
                  <a:gd name="T22" fmla="*/ 0 h 107"/>
                  <a:gd name="T23" fmla="*/ 128 w 128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8" h="107">
                    <a:moveTo>
                      <a:pt x="110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8" y="0"/>
                      <a:pt x="72" y="21"/>
                      <a:pt x="109" y="20"/>
                    </a:cubicBezTo>
                    <a:cubicBezTo>
                      <a:pt x="120" y="19"/>
                      <a:pt x="128" y="28"/>
                      <a:pt x="128" y="38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96"/>
                      <a:pt x="120" y="104"/>
                      <a:pt x="110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49" name="ïṣlïḑé"/>
              <p:cNvSpPr>
                <a:spLocks noChangeShapeType="1"/>
              </p:cNvSpPr>
              <p:nvPr/>
            </p:nvSpPr>
            <p:spPr bwMode="auto">
              <a:xfrm>
                <a:off x="4948289" y="3893730"/>
                <a:ext cx="0" cy="148820"/>
              </a:xfrm>
              <a:prstGeom prst="line">
                <a:avLst/>
              </a:prstGeom>
              <a:noFill/>
              <a:ln w="3175">
                <a:solidFill>
                  <a:srgbClr val="F4F4F4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24650" name="ïşlîdè"/>
              <p:cNvSpPr/>
              <p:nvPr/>
            </p:nvSpPr>
            <p:spPr bwMode="auto">
              <a:xfrm>
                <a:off x="4948289" y="3884477"/>
                <a:ext cx="110266" cy="90988"/>
              </a:xfrm>
              <a:custGeom>
                <a:avLst/>
                <a:gdLst>
                  <a:gd name="T0" fmla="*/ 81101070 w 129"/>
                  <a:gd name="T1" fmla="*/ 75925659 h 107"/>
                  <a:gd name="T2" fmla="*/ 0 w 129"/>
                  <a:gd name="T3" fmla="*/ 69417892 h 107"/>
                  <a:gd name="T4" fmla="*/ 0 w 129"/>
                  <a:gd name="T5" fmla="*/ 7231420 h 107"/>
                  <a:gd name="T6" fmla="*/ 80370238 w 129"/>
                  <a:gd name="T7" fmla="*/ 14461990 h 107"/>
                  <a:gd name="T8" fmla="*/ 94252642 w 129"/>
                  <a:gd name="T9" fmla="*/ 27477526 h 107"/>
                  <a:gd name="T10" fmla="*/ 94252642 w 129"/>
                  <a:gd name="T11" fmla="*/ 62187322 h 107"/>
                  <a:gd name="T12" fmla="*/ 81101070 w 129"/>
                  <a:gd name="T13" fmla="*/ 75925659 h 10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9"/>
                  <a:gd name="T22" fmla="*/ 0 h 107"/>
                  <a:gd name="T23" fmla="*/ 129 w 129"/>
                  <a:gd name="T24" fmla="*/ 107 h 10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9" h="107">
                    <a:moveTo>
                      <a:pt x="111" y="105"/>
                    </a:moveTo>
                    <a:cubicBezTo>
                      <a:pt x="73" y="107"/>
                      <a:pt x="39" y="85"/>
                      <a:pt x="0" y="96"/>
                    </a:cubicBezTo>
                    <a:cubicBezTo>
                      <a:pt x="0" y="62"/>
                      <a:pt x="0" y="45"/>
                      <a:pt x="0" y="10"/>
                    </a:cubicBezTo>
                    <a:cubicBezTo>
                      <a:pt x="39" y="0"/>
                      <a:pt x="73" y="21"/>
                      <a:pt x="110" y="20"/>
                    </a:cubicBezTo>
                    <a:cubicBezTo>
                      <a:pt x="120" y="19"/>
                      <a:pt x="129" y="28"/>
                      <a:pt x="129" y="38"/>
                    </a:cubicBezTo>
                    <a:cubicBezTo>
                      <a:pt x="129" y="86"/>
                      <a:pt x="129" y="86"/>
                      <a:pt x="129" y="86"/>
                    </a:cubicBezTo>
                    <a:cubicBezTo>
                      <a:pt x="129" y="96"/>
                      <a:pt x="121" y="104"/>
                      <a:pt x="111" y="105"/>
                    </a:cubicBezTo>
                    <a:close/>
                  </a:path>
                </a:pathLst>
              </a:custGeom>
              <a:solidFill>
                <a:srgbClr val="B01F24"/>
              </a:solidFill>
              <a:ln w="3175">
                <a:solidFill>
                  <a:srgbClr val="F4F4F4"/>
                </a:solidFill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5000">
        <p:checker/>
      </p:transition>
    </mc:Choice>
    <mc:Fallback>
      <p:transition spd="slow" advClick="0" advTm="5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9" descr="图片包含 室内, 红色, 墙壁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2313" r="764" b="248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128270"/>
            <a:ext cx="30353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20"/>
          <p:cNvSpPr txBox="1"/>
          <p:nvPr/>
        </p:nvSpPr>
        <p:spPr>
          <a:xfrm>
            <a:off x="1193800" y="3322638"/>
            <a:ext cx="10507663" cy="144526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dist" eaLnBrk="1" hangingPunct="1">
              <a:defRPr/>
            </a:pPr>
            <a:r>
              <a:rPr lang="zh-CN" altLang="en-US" sz="8800" dirty="0">
                <a:ln w="3175">
                  <a:noFill/>
                </a:ln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为党育人  为国育才</a:t>
            </a:r>
            <a:endParaRPr lang="zh-CN" altLang="en-US" sz="8800" dirty="0">
              <a:ln w="3175">
                <a:noFill/>
              </a:ln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7000">
        <p:dissolve/>
      </p:transition>
    </mc:Choice>
    <mc:Fallback>
      <p:transition spd="slow" advClick="0" advTm="7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千库网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gakli5c">
      <a:majorFont>
        <a:latin typeface="字魂43号-国朝手书"/>
        <a:ea typeface="字魂43号-国朝手书"/>
        <a:cs typeface=""/>
      </a:majorFont>
      <a:minorFont>
        <a:latin typeface="字魂43号-国朝手书"/>
        <a:ea typeface="字魂43号-国朝手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20C1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库网2">
  <a:themeElements>
    <a:clrScheme name="自定义 6">
      <a:dk1>
        <a:sysClr val="windowText" lastClr="000000"/>
      </a:dk1>
      <a:lt1>
        <a:sysClr val="window" lastClr="FFFFFF"/>
      </a:lt1>
      <a:dk2>
        <a:srgbClr val="C71B1B"/>
      </a:dk2>
      <a:lt2>
        <a:srgbClr val="DBEFF9"/>
      </a:lt2>
      <a:accent1>
        <a:srgbClr val="DD270F"/>
      </a:accent1>
      <a:accent2>
        <a:srgbClr val="FFD847"/>
      </a:accent2>
      <a:accent3>
        <a:srgbClr val="FC9B42"/>
      </a:accent3>
      <a:accent4>
        <a:srgbClr val="10CF9B"/>
      </a:accent4>
      <a:accent5>
        <a:srgbClr val="0070C0"/>
      </a:accent5>
      <a:accent6>
        <a:srgbClr val="A5C249"/>
      </a:accent6>
      <a:hlink>
        <a:srgbClr val="F49100"/>
      </a:hlink>
      <a:folHlink>
        <a:srgbClr val="85DFD0"/>
      </a:folHlink>
    </a:clrScheme>
    <a:fontScheme name="ogakli5c">
      <a:majorFont>
        <a:latin typeface="字魂43号-国朝手书"/>
        <a:ea typeface="字魂43号-国朝手书"/>
        <a:cs typeface=""/>
      </a:majorFont>
      <a:minorFont>
        <a:latin typeface="字魂43号-国朝手书"/>
        <a:ea typeface="字魂43号-国朝手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1803</Words>
  <Application>WPS 演示</Application>
  <PresentationFormat>宽屏</PresentationFormat>
  <Paragraphs>66</Paragraphs>
  <Slides>15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字魂43号-国朝手书</vt:lpstr>
      <vt:lpstr>等线</vt:lpstr>
      <vt:lpstr>字魂36号-正文宋楷</vt:lpstr>
      <vt:lpstr>华文行楷</vt:lpstr>
      <vt:lpstr>微软雅黑</vt:lpstr>
      <vt:lpstr>Arial Unicode MS</vt:lpstr>
      <vt:lpstr>字魂43号-国朝手书</vt:lpstr>
      <vt:lpstr>仿宋</vt:lpstr>
      <vt:lpstr>楷体</vt:lpstr>
      <vt:lpstr>千库网</vt:lpstr>
      <vt:lpstr>千库网2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周司晨</dc:creator>
  <cp:lastModifiedBy>lenovo</cp:lastModifiedBy>
  <cp:revision>55</cp:revision>
  <dcterms:created xsi:type="dcterms:W3CDTF">2019-07-02T02:14:00Z</dcterms:created>
  <dcterms:modified xsi:type="dcterms:W3CDTF">2019-10-30T01:19:37Z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2052-10.8.2.6726</vt:lpwstr>
  </property>
</Properties>
</file>